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x="6858000" cy="9144000"/>
  <p:embeddedFontLst>
    <p:embeddedFont>
      <p:font typeface="Gloria Hallelujah"/>
      <p:regular r:id="rId42"/>
    </p:embeddedFont>
    <p:embeddedFont>
      <p:font typeface="Lato"/>
      <p:regular r:id="rId43"/>
      <p:bold r:id="rId44"/>
      <p:italic r:id="rId45"/>
      <p:boldItalic r:id="rId46"/>
    </p:embeddedFont>
    <p:embeddedFont>
      <p:font typeface="Fira Sans Extra Condensed Medium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51" roundtripDataSignature="AMtx7mjII7z/orh2z7aMnzBXohuXPFBro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A90943-4730-468E-AD72-A9B2404ACDDF}">
  <a:tblStyle styleId="{75A90943-4730-468E-AD72-A9B2404ACDDF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font" Target="fonts/GloriaHallelujah-regular.fntdata"/><Relationship Id="rId41" Type="http://schemas.openxmlformats.org/officeDocument/2006/relationships/slide" Target="slides/slide36.xml"/><Relationship Id="rId44" Type="http://schemas.openxmlformats.org/officeDocument/2006/relationships/font" Target="fonts/Lato-bold.fntdata"/><Relationship Id="rId43" Type="http://schemas.openxmlformats.org/officeDocument/2006/relationships/font" Target="fonts/Lato-regular.fntdata"/><Relationship Id="rId46" Type="http://schemas.openxmlformats.org/officeDocument/2006/relationships/font" Target="fonts/Lato-boldItalic.fntdata"/><Relationship Id="rId45" Type="http://schemas.openxmlformats.org/officeDocument/2006/relationships/font" Target="fonts/Lato-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customschemas.google.com/relationships/presentationmetadata" Target="metadata"/><Relationship Id="rId50" Type="http://schemas.openxmlformats.org/officeDocument/2006/relationships/font" Target="fonts/FiraSansExtraCondensedMedium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" name="Google Shape;2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1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3" name="Google Shape;47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7" name="Google Shape;48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4" name="Google Shape;49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8" name="Google Shape;518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28" name="Google Shape;528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6" name="Google Shape;536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2" name="Google Shape;282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2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3" name="Google Shape;543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49" name="Google Shape;54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9" name="Google Shape;55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3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p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65" name="Google Shape;565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2" name="Google Shape;572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0" name="Google Shape;580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87" name="Google Shape;58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3" name="Google Shape;59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9" name="Google Shape;59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29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9" name="Google Shape;28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7" name="Google Shape;617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9" name="Google Shape;629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5" name="Google Shape;635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41" name="Google Shape;641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3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3" name="Google Shape;663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8" name="Google Shape;698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3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3" name="Google Shape;723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4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6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42" name="Google Shape;44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3" name="Google Shape;46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38"/>
          <p:cNvSpPr/>
          <p:nvPr/>
        </p:nvSpPr>
        <p:spPr>
          <a:xfrm>
            <a:off x="1797875" y="652375"/>
            <a:ext cx="5688401" cy="3992938"/>
          </a:xfrm>
          <a:custGeom>
            <a:rect b="b" l="l" r="r" t="t"/>
            <a:pathLst>
              <a:path extrusionOk="0" h="14030" w="13796">
                <a:moveTo>
                  <a:pt x="11018" y="1"/>
                </a:moveTo>
                <a:lnTo>
                  <a:pt x="0" y="3021"/>
                </a:lnTo>
                <a:lnTo>
                  <a:pt x="2769" y="14030"/>
                </a:lnTo>
                <a:cubicBezTo>
                  <a:pt x="5639" y="13612"/>
                  <a:pt x="8500" y="13135"/>
                  <a:pt x="11353" y="12608"/>
                </a:cubicBezTo>
                <a:cubicBezTo>
                  <a:pt x="11294" y="11771"/>
                  <a:pt x="11244" y="10935"/>
                  <a:pt x="11202" y="10098"/>
                </a:cubicBezTo>
                <a:cubicBezTo>
                  <a:pt x="12064" y="9789"/>
                  <a:pt x="12925" y="9504"/>
                  <a:pt x="13795" y="9245"/>
                </a:cubicBezTo>
                <a:cubicBezTo>
                  <a:pt x="12917" y="9128"/>
                  <a:pt x="12039" y="9036"/>
                  <a:pt x="11152" y="8985"/>
                </a:cubicBezTo>
                <a:cubicBezTo>
                  <a:pt x="11018" y="5999"/>
                  <a:pt x="10976" y="3004"/>
                  <a:pt x="1101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38"/>
          <p:cNvSpPr/>
          <p:nvPr/>
        </p:nvSpPr>
        <p:spPr>
          <a:xfrm>
            <a:off x="2243661" y="709114"/>
            <a:ext cx="5467809" cy="3684842"/>
          </a:xfrm>
          <a:custGeom>
            <a:rect b="b" l="l" r="r" t="t"/>
            <a:pathLst>
              <a:path extrusionOk="0" h="13189" w="13261">
                <a:moveTo>
                  <a:pt x="11288" y="337"/>
                </a:moveTo>
                <a:cubicBezTo>
                  <a:pt x="10886" y="3230"/>
                  <a:pt x="10563" y="6138"/>
                  <a:pt x="10326" y="9047"/>
                </a:cubicBezTo>
                <a:lnTo>
                  <a:pt x="10326" y="9047"/>
                </a:lnTo>
                <a:cubicBezTo>
                  <a:pt x="10302" y="9119"/>
                  <a:pt x="10324" y="9201"/>
                  <a:pt x="10411" y="9227"/>
                </a:cubicBezTo>
                <a:lnTo>
                  <a:pt x="10411" y="9227"/>
                </a:lnTo>
                <a:cubicBezTo>
                  <a:pt x="10424" y="9231"/>
                  <a:pt x="10437" y="9234"/>
                  <a:pt x="10451" y="9235"/>
                </a:cubicBezTo>
                <a:lnTo>
                  <a:pt x="10451" y="9235"/>
                </a:lnTo>
                <a:cubicBezTo>
                  <a:pt x="11077" y="9356"/>
                  <a:pt x="11699" y="9489"/>
                  <a:pt x="12316" y="9639"/>
                </a:cubicBezTo>
                <a:lnTo>
                  <a:pt x="12316" y="9639"/>
                </a:lnTo>
                <a:cubicBezTo>
                  <a:pt x="11658" y="9760"/>
                  <a:pt x="11003" y="9893"/>
                  <a:pt x="10349" y="10035"/>
                </a:cubicBezTo>
                <a:cubicBezTo>
                  <a:pt x="10282" y="10060"/>
                  <a:pt x="10232" y="10118"/>
                  <a:pt x="10232" y="10194"/>
                </a:cubicBezTo>
                <a:cubicBezTo>
                  <a:pt x="10177" y="10980"/>
                  <a:pt x="10122" y="11767"/>
                  <a:pt x="10073" y="12553"/>
                </a:cubicBezTo>
                <a:lnTo>
                  <a:pt x="10073" y="12553"/>
                </a:lnTo>
                <a:cubicBezTo>
                  <a:pt x="7267" y="12713"/>
                  <a:pt x="4468" y="12818"/>
                  <a:pt x="1662" y="12876"/>
                </a:cubicBezTo>
                <a:lnTo>
                  <a:pt x="1662" y="12876"/>
                </a:lnTo>
                <a:cubicBezTo>
                  <a:pt x="1214" y="9210"/>
                  <a:pt x="774" y="5551"/>
                  <a:pt x="334" y="1893"/>
                </a:cubicBezTo>
                <a:lnTo>
                  <a:pt x="334" y="1893"/>
                </a:lnTo>
                <a:lnTo>
                  <a:pt x="11288" y="337"/>
                </a:lnTo>
                <a:close/>
                <a:moveTo>
                  <a:pt x="11464" y="0"/>
                </a:moveTo>
                <a:cubicBezTo>
                  <a:pt x="11452" y="0"/>
                  <a:pt x="11440" y="1"/>
                  <a:pt x="11428" y="4"/>
                </a:cubicBezTo>
                <a:lnTo>
                  <a:pt x="117" y="1610"/>
                </a:lnTo>
                <a:cubicBezTo>
                  <a:pt x="50" y="1627"/>
                  <a:pt x="0" y="1686"/>
                  <a:pt x="9" y="1761"/>
                </a:cubicBezTo>
                <a:cubicBezTo>
                  <a:pt x="460" y="5517"/>
                  <a:pt x="912" y="9273"/>
                  <a:pt x="1364" y="13038"/>
                </a:cubicBezTo>
                <a:cubicBezTo>
                  <a:pt x="1364" y="13122"/>
                  <a:pt x="1439" y="13189"/>
                  <a:pt x="1523" y="13189"/>
                </a:cubicBezTo>
                <a:cubicBezTo>
                  <a:pt x="4426" y="13130"/>
                  <a:pt x="7320" y="13021"/>
                  <a:pt x="10223" y="12854"/>
                </a:cubicBezTo>
                <a:cubicBezTo>
                  <a:pt x="10307" y="12854"/>
                  <a:pt x="10374" y="12787"/>
                  <a:pt x="10374" y="12703"/>
                </a:cubicBezTo>
                <a:cubicBezTo>
                  <a:pt x="10421" y="11909"/>
                  <a:pt x="10477" y="11116"/>
                  <a:pt x="10532" y="10322"/>
                </a:cubicBezTo>
                <a:lnTo>
                  <a:pt x="10532" y="10322"/>
                </a:lnTo>
                <a:cubicBezTo>
                  <a:pt x="11386" y="10130"/>
                  <a:pt x="12240" y="9962"/>
                  <a:pt x="13101" y="9817"/>
                </a:cubicBezTo>
                <a:cubicBezTo>
                  <a:pt x="13260" y="9792"/>
                  <a:pt x="13243" y="9549"/>
                  <a:pt x="13101" y="9516"/>
                </a:cubicBezTo>
                <a:cubicBezTo>
                  <a:pt x="12290" y="9301"/>
                  <a:pt x="11471" y="9117"/>
                  <a:pt x="10645" y="8955"/>
                </a:cubicBezTo>
                <a:lnTo>
                  <a:pt x="10645" y="8955"/>
                </a:lnTo>
                <a:cubicBezTo>
                  <a:pt x="10894" y="6022"/>
                  <a:pt x="11217" y="3105"/>
                  <a:pt x="11629" y="197"/>
                </a:cubicBezTo>
                <a:cubicBezTo>
                  <a:pt x="11651" y="92"/>
                  <a:pt x="11566" y="0"/>
                  <a:pt x="1146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38"/>
          <p:cNvSpPr txBox="1"/>
          <p:nvPr>
            <p:ph idx="1" type="subTitle"/>
          </p:nvPr>
        </p:nvSpPr>
        <p:spPr>
          <a:xfrm flipH="1">
            <a:off x="3326150" y="3427650"/>
            <a:ext cx="2496300" cy="6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135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12" name="Google Shape;12;p38"/>
          <p:cNvGrpSpPr/>
          <p:nvPr/>
        </p:nvGrpSpPr>
        <p:grpSpPr>
          <a:xfrm rot="-5400000">
            <a:off x="51826" y="196600"/>
            <a:ext cx="1888761" cy="1762892"/>
            <a:chOff x="7280351" y="0"/>
            <a:chExt cx="1888761" cy="1762892"/>
          </a:xfrm>
        </p:grpSpPr>
        <p:sp>
          <p:nvSpPr>
            <p:cNvPr id="13" name="Google Shape;13;p38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38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38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p38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p38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p38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8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3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3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3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" name="Google Shape;24;p3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" name="Google Shape;25;p3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3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3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3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3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3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3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3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3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3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3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38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3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3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3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3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3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38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3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3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38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" name="Google Shape;46;p38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7" name="Google Shape;47;p38"/>
          <p:cNvGrpSpPr/>
          <p:nvPr/>
        </p:nvGrpSpPr>
        <p:grpSpPr>
          <a:xfrm rot="5400000">
            <a:off x="7105176" y="3084900"/>
            <a:ext cx="1888761" cy="1762892"/>
            <a:chOff x="7280351" y="0"/>
            <a:chExt cx="1888761" cy="1762892"/>
          </a:xfrm>
        </p:grpSpPr>
        <p:sp>
          <p:nvSpPr>
            <p:cNvPr id="48" name="Google Shape;48;p38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" name="Google Shape;49;p38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p38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38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38"/>
            <p:cNvSpPr/>
            <p:nvPr/>
          </p:nvSpPr>
          <p:spPr>
            <a:xfrm>
              <a:off x="7912751" y="260115"/>
              <a:ext cx="239069" cy="169069"/>
            </a:xfrm>
            <a:custGeom>
              <a:rect b="b" l="l" r="r" t="t"/>
              <a:pathLst>
                <a:path extrusionOk="0" h="2466" w="3487">
                  <a:moveTo>
                    <a:pt x="2219" y="0"/>
                  </a:moveTo>
                  <a:cubicBezTo>
                    <a:pt x="2135" y="0"/>
                    <a:pt x="2050" y="39"/>
                    <a:pt x="1996" y="127"/>
                  </a:cubicBezTo>
                  <a:cubicBezTo>
                    <a:pt x="1839" y="367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1"/>
                    <a:pt x="253" y="1353"/>
                  </a:cubicBezTo>
                  <a:cubicBezTo>
                    <a:pt x="721" y="1377"/>
                    <a:pt x="1202" y="1389"/>
                    <a:pt x="1683" y="1401"/>
                  </a:cubicBezTo>
                  <a:cubicBezTo>
                    <a:pt x="1695" y="1749"/>
                    <a:pt x="1767" y="2086"/>
                    <a:pt x="1900" y="2387"/>
                  </a:cubicBezTo>
                  <a:cubicBezTo>
                    <a:pt x="1922" y="2442"/>
                    <a:pt x="1968" y="2465"/>
                    <a:pt x="2016" y="2465"/>
                  </a:cubicBezTo>
                  <a:cubicBezTo>
                    <a:pt x="2093" y="2465"/>
                    <a:pt x="2176" y="2404"/>
                    <a:pt x="2176" y="2314"/>
                  </a:cubicBezTo>
                  <a:cubicBezTo>
                    <a:pt x="2164" y="2014"/>
                    <a:pt x="2152" y="1701"/>
                    <a:pt x="2188" y="1413"/>
                  </a:cubicBezTo>
                  <a:lnTo>
                    <a:pt x="3162" y="1413"/>
                  </a:lnTo>
                  <a:cubicBezTo>
                    <a:pt x="3486" y="1413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6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p38"/>
            <p:cNvSpPr/>
            <p:nvPr/>
          </p:nvSpPr>
          <p:spPr>
            <a:xfrm>
              <a:off x="8333846" y="241741"/>
              <a:ext cx="256414" cy="192105"/>
            </a:xfrm>
            <a:custGeom>
              <a:rect b="b" l="l" r="r" t="t"/>
              <a:pathLst>
                <a:path extrusionOk="0" h="2802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1"/>
                    <a:pt x="1383" y="479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4"/>
                    <a:pt x="217" y="1008"/>
                  </a:cubicBezTo>
                  <a:cubicBezTo>
                    <a:pt x="590" y="1056"/>
                    <a:pt x="987" y="1092"/>
                    <a:pt x="1383" y="1092"/>
                  </a:cubicBezTo>
                  <a:cubicBezTo>
                    <a:pt x="1395" y="1597"/>
                    <a:pt x="1431" y="2102"/>
                    <a:pt x="1455" y="2594"/>
                  </a:cubicBezTo>
                  <a:cubicBezTo>
                    <a:pt x="1461" y="2733"/>
                    <a:pt x="1564" y="2802"/>
                    <a:pt x="1666" y="2802"/>
                  </a:cubicBezTo>
                  <a:cubicBezTo>
                    <a:pt x="1768" y="2802"/>
                    <a:pt x="1870" y="2733"/>
                    <a:pt x="1876" y="2594"/>
                  </a:cubicBezTo>
                  <a:cubicBezTo>
                    <a:pt x="1900" y="2102"/>
                    <a:pt x="1936" y="1597"/>
                    <a:pt x="1948" y="1104"/>
                  </a:cubicBezTo>
                  <a:cubicBezTo>
                    <a:pt x="2441" y="1104"/>
                    <a:pt x="2934" y="1092"/>
                    <a:pt x="3415" y="1092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cubicBezTo>
                    <a:pt x="3255" y="591"/>
                    <a:pt x="3093" y="592"/>
                    <a:pt x="2930" y="592"/>
                  </a:cubicBezTo>
                  <a:cubicBezTo>
                    <a:pt x="2605" y="592"/>
                    <a:pt x="2277" y="587"/>
                    <a:pt x="1948" y="587"/>
                  </a:cubicBezTo>
                  <a:cubicBezTo>
                    <a:pt x="1948" y="479"/>
                    <a:pt x="1948" y="371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p38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p3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p3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3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3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3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3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p3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p38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" name="Google Shape;63;p38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" name="Google Shape;64;p38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38"/>
            <p:cNvSpPr/>
            <p:nvPr/>
          </p:nvSpPr>
          <p:spPr>
            <a:xfrm>
              <a:off x="7912751" y="724676"/>
              <a:ext cx="239069" cy="168726"/>
            </a:xfrm>
            <a:custGeom>
              <a:rect b="b" l="l" r="r" t="t"/>
              <a:pathLst>
                <a:path extrusionOk="0" h="2461" w="3487">
                  <a:moveTo>
                    <a:pt x="2215" y="0"/>
                  </a:moveTo>
                  <a:cubicBezTo>
                    <a:pt x="2132" y="0"/>
                    <a:pt x="2049" y="36"/>
                    <a:pt x="1996" y="118"/>
                  </a:cubicBezTo>
                  <a:cubicBezTo>
                    <a:pt x="1839" y="359"/>
                    <a:pt x="1755" y="635"/>
                    <a:pt x="1707" y="912"/>
                  </a:cubicBezTo>
                  <a:cubicBezTo>
                    <a:pt x="1226" y="924"/>
                    <a:pt x="733" y="936"/>
                    <a:pt x="253" y="960"/>
                  </a:cubicBezTo>
                  <a:cubicBezTo>
                    <a:pt x="0" y="972"/>
                    <a:pt x="0" y="1345"/>
                    <a:pt x="253" y="1357"/>
                  </a:cubicBezTo>
                  <a:cubicBezTo>
                    <a:pt x="721" y="1369"/>
                    <a:pt x="1202" y="1393"/>
                    <a:pt x="1683" y="1405"/>
                  </a:cubicBezTo>
                  <a:cubicBezTo>
                    <a:pt x="1695" y="1741"/>
                    <a:pt x="1767" y="2090"/>
                    <a:pt x="1900" y="2390"/>
                  </a:cubicBezTo>
                  <a:cubicBezTo>
                    <a:pt x="1922" y="2440"/>
                    <a:pt x="1966" y="2460"/>
                    <a:pt x="2012" y="2460"/>
                  </a:cubicBezTo>
                  <a:cubicBezTo>
                    <a:pt x="2091" y="2460"/>
                    <a:pt x="2176" y="2401"/>
                    <a:pt x="2176" y="2318"/>
                  </a:cubicBezTo>
                  <a:cubicBezTo>
                    <a:pt x="2164" y="2018"/>
                    <a:pt x="2152" y="1705"/>
                    <a:pt x="2188" y="1405"/>
                  </a:cubicBezTo>
                  <a:cubicBezTo>
                    <a:pt x="2513" y="1405"/>
                    <a:pt x="2837" y="1417"/>
                    <a:pt x="3162" y="1417"/>
                  </a:cubicBezTo>
                  <a:cubicBezTo>
                    <a:pt x="3486" y="1405"/>
                    <a:pt x="3486" y="900"/>
                    <a:pt x="3162" y="900"/>
                  </a:cubicBezTo>
                  <a:cubicBezTo>
                    <a:pt x="2873" y="900"/>
                    <a:pt x="2585" y="900"/>
                    <a:pt x="2296" y="912"/>
                  </a:cubicBezTo>
                  <a:cubicBezTo>
                    <a:pt x="2344" y="707"/>
                    <a:pt x="2416" y="527"/>
                    <a:pt x="2477" y="323"/>
                  </a:cubicBezTo>
                  <a:cubicBezTo>
                    <a:pt x="2532" y="133"/>
                    <a:pt x="2374" y="0"/>
                    <a:pt x="22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" name="Google Shape;66;p38"/>
            <p:cNvSpPr/>
            <p:nvPr/>
          </p:nvSpPr>
          <p:spPr>
            <a:xfrm>
              <a:off x="8333846" y="705959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" name="Google Shape;67;p38"/>
            <p:cNvSpPr/>
            <p:nvPr/>
          </p:nvSpPr>
          <p:spPr>
            <a:xfrm>
              <a:off x="8712160" y="728241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3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" name="Google Shape;69;p3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" name="Google Shape;70;p3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38"/>
            <p:cNvSpPr/>
            <p:nvPr/>
          </p:nvSpPr>
          <p:spPr>
            <a:xfrm>
              <a:off x="87121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38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38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38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38"/>
            <p:cNvSpPr/>
            <p:nvPr/>
          </p:nvSpPr>
          <p:spPr>
            <a:xfrm>
              <a:off x="8333846" y="1170588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38"/>
            <p:cNvSpPr/>
            <p:nvPr/>
          </p:nvSpPr>
          <p:spPr>
            <a:xfrm>
              <a:off x="7712488" y="520025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38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3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38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8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8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2" name="Google Shape;82;p38"/>
          <p:cNvSpPr/>
          <p:nvPr/>
        </p:nvSpPr>
        <p:spPr>
          <a:xfrm rot="7631413">
            <a:off x="7610830" y="197792"/>
            <a:ext cx="1087435" cy="811204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38"/>
          <p:cNvSpPr txBox="1"/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5200"/>
              <a:buFont typeface="Pacifico"/>
              <a:buNone/>
              <a:defRPr sz="6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grpSp>
        <p:nvGrpSpPr>
          <p:cNvPr id="84" name="Google Shape;84;p38"/>
          <p:cNvGrpSpPr/>
          <p:nvPr/>
        </p:nvGrpSpPr>
        <p:grpSpPr>
          <a:xfrm>
            <a:off x="-110838" y="3995083"/>
            <a:ext cx="2217088" cy="796455"/>
            <a:chOff x="7591575" y="960850"/>
            <a:chExt cx="2263951" cy="470301"/>
          </a:xfrm>
        </p:grpSpPr>
        <p:sp>
          <p:nvSpPr>
            <p:cNvPr id="85" name="Google Shape;85;p38"/>
            <p:cNvSpPr/>
            <p:nvPr/>
          </p:nvSpPr>
          <p:spPr>
            <a:xfrm>
              <a:off x="7592364" y="960850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8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8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0" name="Google Shape;90;p38"/>
          <p:cNvSpPr/>
          <p:nvPr/>
        </p:nvSpPr>
        <p:spPr>
          <a:xfrm>
            <a:off x="3095226" y="3246276"/>
            <a:ext cx="2391554" cy="108050"/>
          </a:xfrm>
          <a:custGeom>
            <a:rect b="b" l="l" r="r" t="t"/>
            <a:pathLst>
              <a:path extrusionOk="0" h="747" w="15953">
                <a:moveTo>
                  <a:pt x="14696" y="0"/>
                </a:moveTo>
                <a:cubicBezTo>
                  <a:pt x="13740" y="0"/>
                  <a:pt x="12771" y="77"/>
                  <a:pt x="11829" y="95"/>
                </a:cubicBezTo>
                <a:cubicBezTo>
                  <a:pt x="10507" y="119"/>
                  <a:pt x="9172" y="155"/>
                  <a:pt x="7850" y="179"/>
                </a:cubicBezTo>
                <a:cubicBezTo>
                  <a:pt x="6564" y="191"/>
                  <a:pt x="5278" y="215"/>
                  <a:pt x="3991" y="227"/>
                </a:cubicBezTo>
                <a:cubicBezTo>
                  <a:pt x="3882" y="228"/>
                  <a:pt x="3773" y="228"/>
                  <a:pt x="3664" y="228"/>
                </a:cubicBezTo>
                <a:cubicBezTo>
                  <a:pt x="3250" y="228"/>
                  <a:pt x="2833" y="223"/>
                  <a:pt x="2417" y="223"/>
                </a:cubicBezTo>
                <a:cubicBezTo>
                  <a:pt x="1671" y="223"/>
                  <a:pt x="926" y="242"/>
                  <a:pt x="193" y="347"/>
                </a:cubicBezTo>
                <a:cubicBezTo>
                  <a:pt x="0" y="371"/>
                  <a:pt x="85" y="624"/>
                  <a:pt x="229" y="648"/>
                </a:cubicBezTo>
                <a:cubicBezTo>
                  <a:pt x="807" y="724"/>
                  <a:pt x="1396" y="746"/>
                  <a:pt x="1985" y="746"/>
                </a:cubicBezTo>
                <a:cubicBezTo>
                  <a:pt x="2694" y="746"/>
                  <a:pt x="3404" y="714"/>
                  <a:pt x="4100" y="708"/>
                </a:cubicBezTo>
                <a:cubicBezTo>
                  <a:pt x="5386" y="684"/>
                  <a:pt x="6672" y="672"/>
                  <a:pt x="7970" y="648"/>
                </a:cubicBezTo>
                <a:cubicBezTo>
                  <a:pt x="9220" y="624"/>
                  <a:pt x="10471" y="600"/>
                  <a:pt x="11721" y="576"/>
                </a:cubicBezTo>
                <a:cubicBezTo>
                  <a:pt x="13031" y="540"/>
                  <a:pt x="14390" y="600"/>
                  <a:pt x="15700" y="419"/>
                </a:cubicBezTo>
                <a:cubicBezTo>
                  <a:pt x="15940" y="395"/>
                  <a:pt x="15952" y="59"/>
                  <a:pt x="15700" y="35"/>
                </a:cubicBezTo>
                <a:cubicBezTo>
                  <a:pt x="15368" y="10"/>
                  <a:pt x="15033" y="0"/>
                  <a:pt x="1469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38"/>
          <p:cNvSpPr/>
          <p:nvPr/>
        </p:nvSpPr>
        <p:spPr>
          <a:xfrm rot="7631436">
            <a:off x="8198706" y="885440"/>
            <a:ext cx="726647" cy="542071"/>
          </a:xfrm>
          <a:custGeom>
            <a:rect b="b" l="l" r="r" t="t"/>
            <a:pathLst>
              <a:path extrusionOk="0" h="2790" w="3740">
                <a:moveTo>
                  <a:pt x="1666" y="1"/>
                </a:moveTo>
                <a:cubicBezTo>
                  <a:pt x="1534" y="1"/>
                  <a:pt x="1401" y="88"/>
                  <a:pt x="1395" y="262"/>
                </a:cubicBezTo>
                <a:cubicBezTo>
                  <a:pt x="1383" y="370"/>
                  <a:pt x="1383" y="478"/>
                  <a:pt x="1383" y="587"/>
                </a:cubicBezTo>
                <a:cubicBezTo>
                  <a:pt x="987" y="599"/>
                  <a:pt x="590" y="623"/>
                  <a:pt x="217" y="683"/>
                </a:cubicBezTo>
                <a:cubicBezTo>
                  <a:pt x="1" y="707"/>
                  <a:pt x="1" y="983"/>
                  <a:pt x="217" y="1007"/>
                </a:cubicBezTo>
                <a:cubicBezTo>
                  <a:pt x="590" y="1055"/>
                  <a:pt x="987" y="1079"/>
                  <a:pt x="1383" y="1091"/>
                </a:cubicBezTo>
                <a:cubicBezTo>
                  <a:pt x="1395" y="1596"/>
                  <a:pt x="1431" y="2089"/>
                  <a:pt x="1455" y="2582"/>
                </a:cubicBezTo>
                <a:cubicBezTo>
                  <a:pt x="1461" y="2720"/>
                  <a:pt x="1564" y="2789"/>
                  <a:pt x="1666" y="2789"/>
                </a:cubicBezTo>
                <a:cubicBezTo>
                  <a:pt x="1768" y="2789"/>
                  <a:pt x="1870" y="2720"/>
                  <a:pt x="1876" y="2582"/>
                </a:cubicBezTo>
                <a:cubicBezTo>
                  <a:pt x="1900" y="2101"/>
                  <a:pt x="1936" y="1596"/>
                  <a:pt x="1948" y="1103"/>
                </a:cubicBezTo>
                <a:cubicBezTo>
                  <a:pt x="2441" y="1103"/>
                  <a:pt x="2934" y="1091"/>
                  <a:pt x="3415" y="1091"/>
                </a:cubicBezTo>
                <a:cubicBezTo>
                  <a:pt x="3419" y="1092"/>
                  <a:pt x="3422" y="1092"/>
                  <a:pt x="3426" y="1092"/>
                </a:cubicBezTo>
                <a:cubicBezTo>
                  <a:pt x="3739" y="1092"/>
                  <a:pt x="3736" y="587"/>
                  <a:pt x="3415" y="587"/>
                </a:cubicBezTo>
                <a:lnTo>
                  <a:pt x="1948" y="587"/>
                </a:lnTo>
                <a:cubicBezTo>
                  <a:pt x="1948" y="478"/>
                  <a:pt x="1948" y="370"/>
                  <a:pt x="1936" y="262"/>
                </a:cubicBezTo>
                <a:cubicBezTo>
                  <a:pt x="1930" y="88"/>
                  <a:pt x="1798" y="1"/>
                  <a:pt x="166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5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7"/>
          <p:cNvSpPr txBox="1"/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3" name="Google Shape;203;p47"/>
          <p:cNvSpPr txBox="1"/>
          <p:nvPr>
            <p:ph idx="1" type="subTitle"/>
          </p:nvPr>
        </p:nvSpPr>
        <p:spPr>
          <a:xfrm>
            <a:off x="602375" y="1659325"/>
            <a:ext cx="3309300" cy="13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47"/>
          <p:cNvSpPr txBox="1"/>
          <p:nvPr/>
        </p:nvSpPr>
        <p:spPr>
          <a:xfrm>
            <a:off x="620850" y="3741250"/>
            <a:ext cx="4509000" cy="4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0" i="0" lang="en-US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0" i="0" lang="en-US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i="0" lang="en-US" sz="1000" u="none" cap="none" strike="noStrike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0" i="0" lang="en-US" sz="10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endParaRPr b="0" i="0" sz="1000" u="none" cap="none" strike="noStrik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205" name="Google Shape;205;p47"/>
          <p:cNvGrpSpPr/>
          <p:nvPr/>
        </p:nvGrpSpPr>
        <p:grpSpPr>
          <a:xfrm rot="10800000">
            <a:off x="5782148" y="648326"/>
            <a:ext cx="3428301" cy="699894"/>
            <a:chOff x="7591575" y="937155"/>
            <a:chExt cx="2263951" cy="493996"/>
          </a:xfrm>
        </p:grpSpPr>
        <p:sp>
          <p:nvSpPr>
            <p:cNvPr id="206" name="Google Shape;206;p47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47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47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47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p47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1" name="Google Shape;211;p47"/>
          <p:cNvGrpSpPr/>
          <p:nvPr/>
        </p:nvGrpSpPr>
        <p:grpSpPr>
          <a:xfrm rot="10800000">
            <a:off x="6039737" y="1440796"/>
            <a:ext cx="3170689" cy="666325"/>
            <a:chOff x="7591590" y="960853"/>
            <a:chExt cx="2093831" cy="470303"/>
          </a:xfrm>
        </p:grpSpPr>
        <p:sp>
          <p:nvSpPr>
            <p:cNvPr id="212" name="Google Shape;212;p47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" name="Google Shape;213;p47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p47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p47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p47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" name="Google Shape;217;p47"/>
          <p:cNvGrpSpPr/>
          <p:nvPr/>
        </p:nvGrpSpPr>
        <p:grpSpPr>
          <a:xfrm rot="10800000">
            <a:off x="5782148" y="2212953"/>
            <a:ext cx="3428301" cy="699894"/>
            <a:chOff x="7591575" y="937155"/>
            <a:chExt cx="2263951" cy="493996"/>
          </a:xfrm>
        </p:grpSpPr>
        <p:sp>
          <p:nvSpPr>
            <p:cNvPr id="218" name="Google Shape;218;p47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47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47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47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47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3" name="Google Shape;223;p47"/>
          <p:cNvGrpSpPr/>
          <p:nvPr/>
        </p:nvGrpSpPr>
        <p:grpSpPr>
          <a:xfrm rot="10800000">
            <a:off x="6039737" y="3005424"/>
            <a:ext cx="3170689" cy="666325"/>
            <a:chOff x="7591590" y="960853"/>
            <a:chExt cx="2093831" cy="470303"/>
          </a:xfrm>
        </p:grpSpPr>
        <p:sp>
          <p:nvSpPr>
            <p:cNvPr id="224" name="Google Shape;224;p47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47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47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47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47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29" name="Google Shape;229;p47"/>
          <p:cNvGrpSpPr/>
          <p:nvPr/>
        </p:nvGrpSpPr>
        <p:grpSpPr>
          <a:xfrm rot="10800000">
            <a:off x="5782148" y="3787781"/>
            <a:ext cx="3428301" cy="699894"/>
            <a:chOff x="7591575" y="937155"/>
            <a:chExt cx="2263951" cy="493996"/>
          </a:xfrm>
        </p:grpSpPr>
        <p:sp>
          <p:nvSpPr>
            <p:cNvPr id="230" name="Google Shape;230;p47"/>
            <p:cNvSpPr/>
            <p:nvPr/>
          </p:nvSpPr>
          <p:spPr>
            <a:xfrm flipH="1" rot="10800000">
              <a:off x="7592367" y="937155"/>
              <a:ext cx="1598617" cy="23698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47"/>
            <p:cNvSpPr/>
            <p:nvPr/>
          </p:nvSpPr>
          <p:spPr>
            <a:xfrm>
              <a:off x="7591575" y="1040377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47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47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47"/>
            <p:cNvSpPr/>
            <p:nvPr/>
          </p:nvSpPr>
          <p:spPr>
            <a:xfrm>
              <a:off x="7593154" y="1355805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7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48"/>
          <p:cNvSpPr txBox="1"/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25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500"/>
            </a:lvl9pPr>
          </a:lstStyle>
          <a:p/>
        </p:txBody>
      </p:sp>
      <p:sp>
        <p:nvSpPr>
          <p:cNvPr id="237" name="Google Shape;237;p48"/>
          <p:cNvSpPr txBox="1"/>
          <p:nvPr>
            <p:ph idx="1" type="subTitle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5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38" name="Google Shape;238;p48"/>
          <p:cNvGrpSpPr/>
          <p:nvPr/>
        </p:nvGrpSpPr>
        <p:grpSpPr>
          <a:xfrm rot="10800000">
            <a:off x="4772470" y="519584"/>
            <a:ext cx="4451904" cy="797398"/>
            <a:chOff x="7591590" y="960853"/>
            <a:chExt cx="2093831" cy="470303"/>
          </a:xfrm>
        </p:grpSpPr>
        <p:sp>
          <p:nvSpPr>
            <p:cNvPr id="239" name="Google Shape;239;p48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48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4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4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48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4" name="Google Shape;244;p48"/>
          <p:cNvGrpSpPr/>
          <p:nvPr/>
        </p:nvGrpSpPr>
        <p:grpSpPr>
          <a:xfrm>
            <a:off x="-55466" y="3788325"/>
            <a:ext cx="2856823" cy="797398"/>
            <a:chOff x="7591590" y="960853"/>
            <a:chExt cx="2093831" cy="470303"/>
          </a:xfrm>
        </p:grpSpPr>
        <p:sp>
          <p:nvSpPr>
            <p:cNvPr id="245" name="Google Shape;245;p48"/>
            <p:cNvSpPr/>
            <p:nvPr/>
          </p:nvSpPr>
          <p:spPr>
            <a:xfrm>
              <a:off x="7592375" y="960853"/>
              <a:ext cx="1686346" cy="32803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48"/>
            <p:cNvSpPr/>
            <p:nvPr/>
          </p:nvSpPr>
          <p:spPr>
            <a:xfrm>
              <a:off x="7591590" y="1037557"/>
              <a:ext cx="2093831" cy="51631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48"/>
            <p:cNvSpPr/>
            <p:nvPr/>
          </p:nvSpPr>
          <p:spPr>
            <a:xfrm>
              <a:off x="7592562" y="1151009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48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48"/>
            <p:cNvSpPr/>
            <p:nvPr/>
          </p:nvSpPr>
          <p:spPr>
            <a:xfrm>
              <a:off x="7593153" y="1355810"/>
              <a:ext cx="1677605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Only Title 2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1" name="Google Shape;251;p49"/>
          <p:cNvGrpSpPr/>
          <p:nvPr/>
        </p:nvGrpSpPr>
        <p:grpSpPr>
          <a:xfrm rot="10800000">
            <a:off x="6500312" y="402879"/>
            <a:ext cx="2710402" cy="913973"/>
            <a:chOff x="7591575" y="1014633"/>
            <a:chExt cx="2263951" cy="645097"/>
          </a:xfrm>
        </p:grpSpPr>
        <p:sp>
          <p:nvSpPr>
            <p:cNvPr id="252" name="Google Shape;252;p49"/>
            <p:cNvSpPr/>
            <p:nvPr/>
          </p:nvSpPr>
          <p:spPr>
            <a:xfrm>
              <a:off x="7592364" y="1014633"/>
              <a:ext cx="514794" cy="32804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49"/>
            <p:cNvSpPr/>
            <p:nvPr/>
          </p:nvSpPr>
          <p:spPr>
            <a:xfrm>
              <a:off x="7591575" y="1094160"/>
              <a:ext cx="1049388" cy="48815"/>
            </a:xfrm>
            <a:custGeom>
              <a:rect b="b" l="l" r="r" t="t"/>
              <a:pathLst>
                <a:path extrusionOk="0" h="747" w="15953">
                  <a:moveTo>
                    <a:pt x="14696" y="0"/>
                  </a:moveTo>
                  <a:cubicBezTo>
                    <a:pt x="13740" y="0"/>
                    <a:pt x="12771" y="77"/>
                    <a:pt x="11829" y="95"/>
                  </a:cubicBezTo>
                  <a:cubicBezTo>
                    <a:pt x="10507" y="119"/>
                    <a:pt x="9172" y="155"/>
                    <a:pt x="7850" y="179"/>
                  </a:cubicBezTo>
                  <a:cubicBezTo>
                    <a:pt x="6564" y="191"/>
                    <a:pt x="5278" y="215"/>
                    <a:pt x="3991" y="227"/>
                  </a:cubicBezTo>
                  <a:cubicBezTo>
                    <a:pt x="3882" y="228"/>
                    <a:pt x="3773" y="228"/>
                    <a:pt x="3664" y="228"/>
                  </a:cubicBezTo>
                  <a:cubicBezTo>
                    <a:pt x="3250" y="228"/>
                    <a:pt x="2833" y="223"/>
                    <a:pt x="2417" y="223"/>
                  </a:cubicBezTo>
                  <a:cubicBezTo>
                    <a:pt x="1671" y="223"/>
                    <a:pt x="926" y="242"/>
                    <a:pt x="193" y="347"/>
                  </a:cubicBezTo>
                  <a:cubicBezTo>
                    <a:pt x="0" y="371"/>
                    <a:pt x="85" y="624"/>
                    <a:pt x="229" y="648"/>
                  </a:cubicBezTo>
                  <a:cubicBezTo>
                    <a:pt x="807" y="724"/>
                    <a:pt x="1396" y="746"/>
                    <a:pt x="1985" y="746"/>
                  </a:cubicBezTo>
                  <a:cubicBezTo>
                    <a:pt x="2694" y="746"/>
                    <a:pt x="3404" y="714"/>
                    <a:pt x="4100" y="708"/>
                  </a:cubicBezTo>
                  <a:cubicBezTo>
                    <a:pt x="5386" y="684"/>
                    <a:pt x="6672" y="672"/>
                    <a:pt x="7970" y="648"/>
                  </a:cubicBezTo>
                  <a:cubicBezTo>
                    <a:pt x="9220" y="624"/>
                    <a:pt x="10471" y="600"/>
                    <a:pt x="11721" y="576"/>
                  </a:cubicBezTo>
                  <a:cubicBezTo>
                    <a:pt x="13031" y="540"/>
                    <a:pt x="14390" y="600"/>
                    <a:pt x="15700" y="419"/>
                  </a:cubicBezTo>
                  <a:cubicBezTo>
                    <a:pt x="15940" y="395"/>
                    <a:pt x="15952" y="59"/>
                    <a:pt x="15700" y="35"/>
                  </a:cubicBezTo>
                  <a:cubicBezTo>
                    <a:pt x="15368" y="10"/>
                    <a:pt x="15033" y="0"/>
                    <a:pt x="14696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49"/>
            <p:cNvSpPr/>
            <p:nvPr/>
          </p:nvSpPr>
          <p:spPr>
            <a:xfrm>
              <a:off x="7592562" y="1506211"/>
              <a:ext cx="1520439" cy="47377"/>
            </a:xfrm>
            <a:custGeom>
              <a:rect b="b" l="l" r="r" t="t"/>
              <a:pathLst>
                <a:path extrusionOk="0" h="725" w="23114">
                  <a:moveTo>
                    <a:pt x="215" y="0"/>
                  </a:moveTo>
                  <a:cubicBezTo>
                    <a:pt x="44" y="0"/>
                    <a:pt x="1" y="290"/>
                    <a:pt x="178" y="325"/>
                  </a:cubicBezTo>
                  <a:cubicBezTo>
                    <a:pt x="1419" y="578"/>
                    <a:pt x="2707" y="630"/>
                    <a:pt x="3985" y="630"/>
                  </a:cubicBezTo>
                  <a:cubicBezTo>
                    <a:pt x="4526" y="630"/>
                    <a:pt x="5066" y="621"/>
                    <a:pt x="5599" y="614"/>
                  </a:cubicBezTo>
                  <a:cubicBezTo>
                    <a:pt x="7523" y="578"/>
                    <a:pt x="9446" y="505"/>
                    <a:pt x="11381" y="493"/>
                  </a:cubicBezTo>
                  <a:cubicBezTo>
                    <a:pt x="11830" y="491"/>
                    <a:pt x="12278" y="489"/>
                    <a:pt x="12726" y="489"/>
                  </a:cubicBezTo>
                  <a:cubicBezTo>
                    <a:pt x="14177" y="489"/>
                    <a:pt x="15628" y="505"/>
                    <a:pt x="17079" y="542"/>
                  </a:cubicBezTo>
                  <a:cubicBezTo>
                    <a:pt x="18886" y="575"/>
                    <a:pt x="20704" y="724"/>
                    <a:pt x="22513" y="724"/>
                  </a:cubicBezTo>
                  <a:cubicBezTo>
                    <a:pt x="22641" y="724"/>
                    <a:pt x="22769" y="723"/>
                    <a:pt x="22897" y="722"/>
                  </a:cubicBezTo>
                  <a:cubicBezTo>
                    <a:pt x="23114" y="722"/>
                    <a:pt x="23102" y="421"/>
                    <a:pt x="22897" y="397"/>
                  </a:cubicBezTo>
                  <a:cubicBezTo>
                    <a:pt x="21010" y="181"/>
                    <a:pt x="19087" y="193"/>
                    <a:pt x="17199" y="157"/>
                  </a:cubicBezTo>
                  <a:cubicBezTo>
                    <a:pt x="15748" y="120"/>
                    <a:pt x="14291" y="104"/>
                    <a:pt x="12836" y="104"/>
                  </a:cubicBezTo>
                  <a:cubicBezTo>
                    <a:pt x="12387" y="104"/>
                    <a:pt x="11938" y="106"/>
                    <a:pt x="11489" y="109"/>
                  </a:cubicBezTo>
                  <a:cubicBezTo>
                    <a:pt x="9602" y="121"/>
                    <a:pt x="7715" y="181"/>
                    <a:pt x="5816" y="217"/>
                  </a:cubicBezTo>
                  <a:cubicBezTo>
                    <a:pt x="5510" y="225"/>
                    <a:pt x="5205" y="228"/>
                    <a:pt x="4900" y="228"/>
                  </a:cubicBezTo>
                  <a:cubicBezTo>
                    <a:pt x="3336" y="228"/>
                    <a:pt x="1785" y="131"/>
                    <a:pt x="226" y="1"/>
                  </a:cubicBezTo>
                  <a:cubicBezTo>
                    <a:pt x="222" y="0"/>
                    <a:pt x="219" y="0"/>
                    <a:pt x="215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49"/>
            <p:cNvSpPr/>
            <p:nvPr/>
          </p:nvSpPr>
          <p:spPr>
            <a:xfrm>
              <a:off x="7593943" y="1246676"/>
              <a:ext cx="1898608" cy="45547"/>
            </a:xfrm>
            <a:custGeom>
              <a:rect b="b" l="l" r="r" t="t"/>
              <a:pathLst>
                <a:path extrusionOk="0" h="697" w="28863">
                  <a:moveTo>
                    <a:pt x="1361" y="1"/>
                  </a:moveTo>
                  <a:cubicBezTo>
                    <a:pt x="964" y="1"/>
                    <a:pt x="566" y="5"/>
                    <a:pt x="169" y="15"/>
                  </a:cubicBezTo>
                  <a:cubicBezTo>
                    <a:pt x="0" y="27"/>
                    <a:pt x="12" y="256"/>
                    <a:pt x="169" y="280"/>
                  </a:cubicBezTo>
                  <a:cubicBezTo>
                    <a:pt x="2525" y="520"/>
                    <a:pt x="4917" y="520"/>
                    <a:pt x="7285" y="568"/>
                  </a:cubicBezTo>
                  <a:cubicBezTo>
                    <a:pt x="9653" y="628"/>
                    <a:pt x="12033" y="664"/>
                    <a:pt x="14402" y="676"/>
                  </a:cubicBezTo>
                  <a:cubicBezTo>
                    <a:pt x="15789" y="690"/>
                    <a:pt x="17180" y="696"/>
                    <a:pt x="18571" y="696"/>
                  </a:cubicBezTo>
                  <a:cubicBezTo>
                    <a:pt x="19554" y="696"/>
                    <a:pt x="20537" y="693"/>
                    <a:pt x="21518" y="688"/>
                  </a:cubicBezTo>
                  <a:cubicBezTo>
                    <a:pt x="21786" y="686"/>
                    <a:pt x="22056" y="685"/>
                    <a:pt x="22325" y="685"/>
                  </a:cubicBezTo>
                  <a:cubicBezTo>
                    <a:pt x="23122" y="685"/>
                    <a:pt x="23923" y="693"/>
                    <a:pt x="24725" y="693"/>
                  </a:cubicBezTo>
                  <a:cubicBezTo>
                    <a:pt x="26035" y="693"/>
                    <a:pt x="27346" y="670"/>
                    <a:pt x="28634" y="544"/>
                  </a:cubicBezTo>
                  <a:cubicBezTo>
                    <a:pt x="28863" y="520"/>
                    <a:pt x="28863" y="195"/>
                    <a:pt x="28634" y="183"/>
                  </a:cubicBezTo>
                  <a:cubicBezTo>
                    <a:pt x="28050" y="154"/>
                    <a:pt x="27464" y="142"/>
                    <a:pt x="26876" y="142"/>
                  </a:cubicBezTo>
                  <a:cubicBezTo>
                    <a:pt x="25093" y="142"/>
                    <a:pt x="23299" y="247"/>
                    <a:pt x="21518" y="256"/>
                  </a:cubicBezTo>
                  <a:cubicBezTo>
                    <a:pt x="20334" y="268"/>
                    <a:pt x="19147" y="274"/>
                    <a:pt x="17960" y="274"/>
                  </a:cubicBezTo>
                  <a:cubicBezTo>
                    <a:pt x="16773" y="274"/>
                    <a:pt x="15586" y="268"/>
                    <a:pt x="14402" y="256"/>
                  </a:cubicBezTo>
                  <a:cubicBezTo>
                    <a:pt x="12033" y="244"/>
                    <a:pt x="9653" y="207"/>
                    <a:pt x="7285" y="147"/>
                  </a:cubicBezTo>
                  <a:cubicBezTo>
                    <a:pt x="5314" y="107"/>
                    <a:pt x="3335" y="1"/>
                    <a:pt x="1361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49"/>
            <p:cNvSpPr/>
            <p:nvPr/>
          </p:nvSpPr>
          <p:spPr>
            <a:xfrm>
              <a:off x="7593154" y="1584384"/>
              <a:ext cx="2262372" cy="75346"/>
            </a:xfrm>
            <a:custGeom>
              <a:rect b="b" l="l" r="r" t="t"/>
              <a:pathLst>
                <a:path extrusionOk="0" h="1153" w="34393">
                  <a:moveTo>
                    <a:pt x="3647" y="1"/>
                  </a:moveTo>
                  <a:cubicBezTo>
                    <a:pt x="2499" y="1"/>
                    <a:pt x="1350" y="15"/>
                    <a:pt x="205" y="64"/>
                  </a:cubicBezTo>
                  <a:cubicBezTo>
                    <a:pt x="12" y="76"/>
                    <a:pt x="0" y="377"/>
                    <a:pt x="205" y="377"/>
                  </a:cubicBezTo>
                  <a:cubicBezTo>
                    <a:pt x="4604" y="521"/>
                    <a:pt x="9016" y="425"/>
                    <a:pt x="13404" y="497"/>
                  </a:cubicBezTo>
                  <a:cubicBezTo>
                    <a:pt x="17804" y="557"/>
                    <a:pt x="22203" y="665"/>
                    <a:pt x="26603" y="834"/>
                  </a:cubicBezTo>
                  <a:cubicBezTo>
                    <a:pt x="27865" y="882"/>
                    <a:pt x="29127" y="942"/>
                    <a:pt x="30389" y="1002"/>
                  </a:cubicBezTo>
                  <a:cubicBezTo>
                    <a:pt x="31482" y="1054"/>
                    <a:pt x="32592" y="1153"/>
                    <a:pt x="33697" y="1153"/>
                  </a:cubicBezTo>
                  <a:cubicBezTo>
                    <a:pt x="33857" y="1153"/>
                    <a:pt x="34016" y="1151"/>
                    <a:pt x="34176" y="1146"/>
                  </a:cubicBezTo>
                  <a:cubicBezTo>
                    <a:pt x="34392" y="1146"/>
                    <a:pt x="34380" y="846"/>
                    <a:pt x="34176" y="821"/>
                  </a:cubicBezTo>
                  <a:cubicBezTo>
                    <a:pt x="31976" y="557"/>
                    <a:pt x="29728" y="581"/>
                    <a:pt x="27516" y="497"/>
                  </a:cubicBezTo>
                  <a:cubicBezTo>
                    <a:pt x="25341" y="413"/>
                    <a:pt x="23165" y="353"/>
                    <a:pt x="20977" y="293"/>
                  </a:cubicBezTo>
                  <a:cubicBezTo>
                    <a:pt x="16589" y="160"/>
                    <a:pt x="12190" y="64"/>
                    <a:pt x="7790" y="28"/>
                  </a:cubicBezTo>
                  <a:cubicBezTo>
                    <a:pt x="6411" y="22"/>
                    <a:pt x="5029" y="1"/>
                    <a:pt x="3647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57" name="Google Shape;257;p49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0"/>
          <p:cNvSpPr txBox="1"/>
          <p:nvPr>
            <p:ph type="title"/>
          </p:nvPr>
        </p:nvSpPr>
        <p:spPr>
          <a:xfrm>
            <a:off x="602350" y="1215450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Font typeface="Source Sans Pro SemiBold"/>
              <a:buNone/>
              <a:defRPr b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0" name="Google Shape;260;p50"/>
          <p:cNvSpPr txBox="1"/>
          <p:nvPr>
            <p:ph idx="1" type="subTitle"/>
          </p:nvPr>
        </p:nvSpPr>
        <p:spPr>
          <a:xfrm flipH="1">
            <a:off x="601925" y="2303850"/>
            <a:ext cx="2760600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51"/>
          <p:cNvSpPr txBox="1"/>
          <p:nvPr>
            <p:ph type="title"/>
          </p:nvPr>
        </p:nvSpPr>
        <p:spPr>
          <a:xfrm>
            <a:off x="719750" y="2066475"/>
            <a:ext cx="3933600" cy="1820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63" name="Google Shape;263;p51"/>
          <p:cNvSpPr txBox="1"/>
          <p:nvPr>
            <p:ph idx="1" type="subTitle"/>
          </p:nvPr>
        </p:nvSpPr>
        <p:spPr>
          <a:xfrm>
            <a:off x="719750" y="3799913"/>
            <a:ext cx="2768100" cy="4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64" name="Google Shape;264;p51"/>
          <p:cNvSpPr txBox="1"/>
          <p:nvPr>
            <p:ph idx="2" type="title"/>
          </p:nvPr>
        </p:nvSpPr>
        <p:spPr>
          <a:xfrm flipH="1">
            <a:off x="719750" y="1225050"/>
            <a:ext cx="23043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Font typeface="Fira Sans Extra Condensed Medium"/>
              <a:buNone/>
              <a:defRPr sz="36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bg>
      <p:bgPr>
        <a:solidFill>
          <a:schemeClr val="accent2"/>
        </a:solidFill>
      </p:bgPr>
    </p:bg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5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6">
    <p:bg>
      <p:bgPr>
        <a:solidFill>
          <a:schemeClr val="accent2"/>
        </a:solidFill>
      </p:bgPr>
    </p:bg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0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Google Shape;272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825" y="-19325"/>
            <a:ext cx="9165672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39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39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39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97" name="Google Shape;97;p39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98" name="Google Shape;98;p39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40"/>
          <p:cNvSpPr txBox="1"/>
          <p:nvPr>
            <p:ph idx="1" type="body"/>
          </p:nvPr>
        </p:nvSpPr>
        <p:spPr>
          <a:xfrm>
            <a:off x="719750" y="1339175"/>
            <a:ext cx="7447800" cy="312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Char char="●"/>
              <a:defRPr sz="1200"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C343D"/>
              </a:buClr>
              <a:buSzPts val="1400"/>
              <a:buFont typeface="Josefin Slab Thin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C343D"/>
              </a:buClr>
              <a:buSzPts val="1400"/>
              <a:buFont typeface="Josefin Slab Thin"/>
              <a:buChar char="■"/>
              <a:defRPr/>
            </a:lvl9pPr>
          </a:lstStyle>
          <a:p/>
        </p:txBody>
      </p:sp>
      <p:sp>
        <p:nvSpPr>
          <p:cNvPr id="101" name="Google Shape;101;p40"/>
          <p:cNvSpPr txBox="1"/>
          <p:nvPr>
            <p:ph type="title"/>
          </p:nvPr>
        </p:nvSpPr>
        <p:spPr>
          <a:xfrm>
            <a:off x="3479425" y="445025"/>
            <a:ext cx="5061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02" name="Google Shape;102;p40"/>
          <p:cNvGrpSpPr/>
          <p:nvPr/>
        </p:nvGrpSpPr>
        <p:grpSpPr>
          <a:xfrm>
            <a:off x="116890" y="756126"/>
            <a:ext cx="1991442" cy="167141"/>
            <a:chOff x="5953575" y="2624425"/>
            <a:chExt cx="1507754" cy="151850"/>
          </a:xfrm>
        </p:grpSpPr>
        <p:sp>
          <p:nvSpPr>
            <p:cNvPr id="103" name="Google Shape;103;p40"/>
            <p:cNvSpPr/>
            <p:nvPr/>
          </p:nvSpPr>
          <p:spPr>
            <a:xfrm>
              <a:off x="5955475" y="2724025"/>
              <a:ext cx="1460947" cy="52250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0"/>
            <p:cNvSpPr/>
            <p:nvPr/>
          </p:nvSpPr>
          <p:spPr>
            <a:xfrm>
              <a:off x="5953575" y="2624425"/>
              <a:ext cx="1507754" cy="53041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5" name="Google Shape;105;p40"/>
          <p:cNvGrpSpPr/>
          <p:nvPr/>
        </p:nvGrpSpPr>
        <p:grpSpPr>
          <a:xfrm>
            <a:off x="2040928" y="628499"/>
            <a:ext cx="305319" cy="389197"/>
            <a:chOff x="6014538" y="2508498"/>
            <a:chExt cx="305319" cy="353591"/>
          </a:xfrm>
        </p:grpSpPr>
        <p:sp>
          <p:nvSpPr>
            <p:cNvPr id="106" name="Google Shape;106;p40"/>
            <p:cNvSpPr/>
            <p:nvPr/>
          </p:nvSpPr>
          <p:spPr>
            <a:xfrm rot="9422034">
              <a:off x="6013644" y="2757322"/>
              <a:ext cx="279789" cy="52253"/>
            </a:xfrm>
            <a:custGeom>
              <a:rect b="b" l="l" r="r" t="t"/>
              <a:pathLst>
                <a:path extrusionOk="0" h="332" w="5193">
                  <a:moveTo>
                    <a:pt x="5039" y="0"/>
                  </a:moveTo>
                  <a:cubicBezTo>
                    <a:pt x="5037" y="0"/>
                    <a:pt x="5035" y="0"/>
                    <a:pt x="5033" y="0"/>
                  </a:cubicBezTo>
                  <a:cubicBezTo>
                    <a:pt x="3381" y="97"/>
                    <a:pt x="1729" y="91"/>
                    <a:pt x="70" y="118"/>
                  </a:cubicBezTo>
                  <a:cubicBezTo>
                    <a:pt x="0" y="125"/>
                    <a:pt x="0" y="229"/>
                    <a:pt x="70" y="236"/>
                  </a:cubicBezTo>
                  <a:cubicBezTo>
                    <a:pt x="831" y="304"/>
                    <a:pt x="1603" y="331"/>
                    <a:pt x="2376" y="331"/>
                  </a:cubicBezTo>
                  <a:cubicBezTo>
                    <a:pt x="3266" y="331"/>
                    <a:pt x="4156" y="295"/>
                    <a:pt x="5033" y="243"/>
                  </a:cubicBezTo>
                  <a:cubicBezTo>
                    <a:pt x="5190" y="236"/>
                    <a:pt x="5192" y="0"/>
                    <a:pt x="50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0"/>
            <p:cNvSpPr/>
            <p:nvPr/>
          </p:nvSpPr>
          <p:spPr>
            <a:xfrm rot="-9000092">
              <a:off x="6025998" y="2580128"/>
              <a:ext cx="300744" cy="53040"/>
            </a:xfrm>
            <a:custGeom>
              <a:rect b="b" l="l" r="r" t="t"/>
              <a:pathLst>
                <a:path extrusionOk="0" h="337" w="5582">
                  <a:moveTo>
                    <a:pt x="70" y="0"/>
                  </a:moveTo>
                  <a:cubicBezTo>
                    <a:pt x="0" y="0"/>
                    <a:pt x="0" y="105"/>
                    <a:pt x="70" y="105"/>
                  </a:cubicBezTo>
                  <a:cubicBezTo>
                    <a:pt x="1662" y="259"/>
                    <a:pt x="3261" y="337"/>
                    <a:pt x="4860" y="337"/>
                  </a:cubicBezTo>
                  <a:cubicBezTo>
                    <a:pt x="5052" y="337"/>
                    <a:pt x="5244" y="336"/>
                    <a:pt x="5435" y="334"/>
                  </a:cubicBezTo>
                  <a:cubicBezTo>
                    <a:pt x="5581" y="334"/>
                    <a:pt x="5581" y="105"/>
                    <a:pt x="5435" y="105"/>
                  </a:cubicBezTo>
                  <a:cubicBezTo>
                    <a:pt x="4540" y="91"/>
                    <a:pt x="3645" y="98"/>
                    <a:pt x="2749" y="77"/>
                  </a:cubicBezTo>
                  <a:cubicBezTo>
                    <a:pt x="1854" y="56"/>
                    <a:pt x="965" y="7"/>
                    <a:pt x="7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41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0" name="Google Shape;110;p41"/>
          <p:cNvSpPr txBox="1"/>
          <p:nvPr>
            <p:ph idx="1" type="subTitle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1" name="Google Shape;111;p41"/>
          <p:cNvSpPr txBox="1"/>
          <p:nvPr>
            <p:ph idx="2" type="subTitle"/>
          </p:nvPr>
        </p:nvSpPr>
        <p:spPr>
          <a:xfrm>
            <a:off x="4678796" y="39704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2" name="Google Shape;112;p41"/>
          <p:cNvSpPr txBox="1"/>
          <p:nvPr>
            <p:ph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3" name="Google Shape;113;p41"/>
          <p:cNvSpPr txBox="1"/>
          <p:nvPr>
            <p:ph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4" name="Google Shape;114;p41"/>
          <p:cNvSpPr txBox="1"/>
          <p:nvPr>
            <p:ph idx="5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5" name="Google Shape;115;p41"/>
          <p:cNvSpPr txBox="1"/>
          <p:nvPr>
            <p:ph idx="6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/>
        </p:txBody>
      </p:sp>
      <p:sp>
        <p:nvSpPr>
          <p:cNvPr id="116" name="Google Shape;116;p41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7" name="Google Shape;117;p41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8" name="Google Shape;118;p41"/>
          <p:cNvSpPr txBox="1"/>
          <p:nvPr>
            <p:ph idx="9" type="subTitle"/>
          </p:nvPr>
        </p:nvSpPr>
        <p:spPr>
          <a:xfrm>
            <a:off x="4567075" y="369760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9" name="Google Shape;119;p41"/>
          <p:cNvSpPr txBox="1"/>
          <p:nvPr>
            <p:ph idx="13" type="subTitle"/>
          </p:nvPr>
        </p:nvSpPr>
        <p:spPr>
          <a:xfrm>
            <a:off x="2093196" y="2266029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0" name="Google Shape;120;p41"/>
          <p:cNvSpPr txBox="1"/>
          <p:nvPr>
            <p:ph idx="14" type="subTitle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2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1" name="Google Shape;121;p41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600">
                <a:solidFill>
                  <a:schemeClr val="dk1"/>
                </a:solidFill>
              </a:defRPr>
            </a:lvl9pPr>
          </a:lstStyle>
          <a:p/>
        </p:txBody>
      </p:sp>
      <p:grpSp>
        <p:nvGrpSpPr>
          <p:cNvPr id="122" name="Google Shape;122;p41"/>
          <p:cNvGrpSpPr/>
          <p:nvPr/>
        </p:nvGrpSpPr>
        <p:grpSpPr>
          <a:xfrm>
            <a:off x="7132667" y="105825"/>
            <a:ext cx="1888761" cy="1762892"/>
            <a:chOff x="7280351" y="0"/>
            <a:chExt cx="1888761" cy="1762892"/>
          </a:xfrm>
        </p:grpSpPr>
        <p:sp>
          <p:nvSpPr>
            <p:cNvPr id="123" name="Google Shape;123;p41"/>
            <p:cNvSpPr/>
            <p:nvPr/>
          </p:nvSpPr>
          <p:spPr>
            <a:xfrm>
              <a:off x="7712693" y="55876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1"/>
            <p:cNvSpPr/>
            <p:nvPr/>
          </p:nvSpPr>
          <p:spPr>
            <a:xfrm>
              <a:off x="8170674" y="0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1"/>
            <p:cNvSpPr/>
            <p:nvPr/>
          </p:nvSpPr>
          <p:spPr>
            <a:xfrm>
              <a:off x="8590192" y="21322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1"/>
            <p:cNvSpPr/>
            <p:nvPr/>
          </p:nvSpPr>
          <p:spPr>
            <a:xfrm>
              <a:off x="8948349" y="22282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1"/>
            <p:cNvSpPr/>
            <p:nvPr/>
          </p:nvSpPr>
          <p:spPr>
            <a:xfrm>
              <a:off x="8712160" y="264023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1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1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1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1"/>
            <p:cNvSpPr/>
            <p:nvPr/>
          </p:nvSpPr>
          <p:spPr>
            <a:xfrm>
              <a:off x="8170674" y="464149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1"/>
            <p:cNvSpPr/>
            <p:nvPr/>
          </p:nvSpPr>
          <p:spPr>
            <a:xfrm>
              <a:off x="8590192" y="485540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1"/>
            <p:cNvSpPr/>
            <p:nvPr/>
          </p:nvSpPr>
          <p:spPr>
            <a:xfrm>
              <a:off x="8948349" y="486568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1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1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1"/>
            <p:cNvSpPr/>
            <p:nvPr/>
          </p:nvSpPr>
          <p:spPr>
            <a:xfrm>
              <a:off x="8788360" y="1192870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5"/>
                    <a:pt x="1143" y="225"/>
                  </a:cubicBezTo>
                  <a:cubicBezTo>
                    <a:pt x="1119" y="454"/>
                    <a:pt x="1106" y="670"/>
                    <a:pt x="1119" y="911"/>
                  </a:cubicBezTo>
                  <a:cubicBezTo>
                    <a:pt x="818" y="911"/>
                    <a:pt x="517" y="923"/>
                    <a:pt x="217" y="923"/>
                  </a:cubicBezTo>
                  <a:cubicBezTo>
                    <a:pt x="1" y="935"/>
                    <a:pt x="1" y="1271"/>
                    <a:pt x="217" y="1271"/>
                  </a:cubicBezTo>
                  <a:cubicBezTo>
                    <a:pt x="517" y="1283"/>
                    <a:pt x="830" y="1295"/>
                    <a:pt x="1131" y="1295"/>
                  </a:cubicBezTo>
                  <a:cubicBezTo>
                    <a:pt x="1143" y="1620"/>
                    <a:pt x="1167" y="1944"/>
                    <a:pt x="1179" y="2269"/>
                  </a:cubicBezTo>
                  <a:cubicBezTo>
                    <a:pt x="1185" y="2401"/>
                    <a:pt x="1287" y="2467"/>
                    <a:pt x="1387" y="2467"/>
                  </a:cubicBezTo>
                  <a:cubicBezTo>
                    <a:pt x="1488" y="2467"/>
                    <a:pt x="1587" y="2401"/>
                    <a:pt x="1587" y="2269"/>
                  </a:cubicBezTo>
                  <a:cubicBezTo>
                    <a:pt x="1599" y="1957"/>
                    <a:pt x="1623" y="1632"/>
                    <a:pt x="1647" y="1307"/>
                  </a:cubicBezTo>
                  <a:cubicBezTo>
                    <a:pt x="2140" y="1319"/>
                    <a:pt x="2633" y="1331"/>
                    <a:pt x="3126" y="1331"/>
                  </a:cubicBezTo>
                  <a:cubicBezTo>
                    <a:pt x="3130" y="1332"/>
                    <a:pt x="3133" y="1332"/>
                    <a:pt x="3137" y="1332"/>
                  </a:cubicBezTo>
                  <a:cubicBezTo>
                    <a:pt x="3426" y="1332"/>
                    <a:pt x="3423" y="863"/>
                    <a:pt x="3126" y="863"/>
                  </a:cubicBezTo>
                  <a:cubicBezTo>
                    <a:pt x="2633" y="875"/>
                    <a:pt x="2152" y="887"/>
                    <a:pt x="1659" y="887"/>
                  </a:cubicBezTo>
                  <a:cubicBezTo>
                    <a:pt x="1659" y="670"/>
                    <a:pt x="1647" y="442"/>
                    <a:pt x="1623" y="225"/>
                  </a:cubicBezTo>
                  <a:cubicBezTo>
                    <a:pt x="1605" y="75"/>
                    <a:pt x="1497" y="0"/>
                    <a:pt x="138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1"/>
            <p:cNvSpPr/>
            <p:nvPr/>
          </p:nvSpPr>
          <p:spPr>
            <a:xfrm rot="-5564026">
              <a:off x="8888536" y="1560003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1"/>
            <p:cNvSpPr/>
            <p:nvPr/>
          </p:nvSpPr>
          <p:spPr>
            <a:xfrm>
              <a:off x="8590192" y="95010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1"/>
            <p:cNvSpPr/>
            <p:nvPr/>
          </p:nvSpPr>
          <p:spPr>
            <a:xfrm>
              <a:off x="8948349" y="951128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1"/>
            <p:cNvSpPr/>
            <p:nvPr/>
          </p:nvSpPr>
          <p:spPr>
            <a:xfrm>
              <a:off x="7466088" y="287780"/>
              <a:ext cx="264642" cy="134995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1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1"/>
            <p:cNvSpPr/>
            <p:nvPr/>
          </p:nvSpPr>
          <p:spPr>
            <a:xfrm>
              <a:off x="8170674" y="928572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55" y="0"/>
                  </a:moveTo>
                  <a:cubicBezTo>
                    <a:pt x="1566" y="0"/>
                    <a:pt x="1477" y="39"/>
                    <a:pt x="1419" y="126"/>
                  </a:cubicBezTo>
                  <a:cubicBezTo>
                    <a:pt x="1251" y="378"/>
                    <a:pt x="1155" y="655"/>
                    <a:pt x="1095" y="943"/>
                  </a:cubicBezTo>
                  <a:cubicBezTo>
                    <a:pt x="818" y="955"/>
                    <a:pt x="542" y="955"/>
                    <a:pt x="265" y="967"/>
                  </a:cubicBezTo>
                  <a:cubicBezTo>
                    <a:pt x="1" y="979"/>
                    <a:pt x="1" y="1364"/>
                    <a:pt x="265" y="1376"/>
                  </a:cubicBezTo>
                  <a:cubicBezTo>
                    <a:pt x="530" y="1388"/>
                    <a:pt x="794" y="1400"/>
                    <a:pt x="1071" y="1400"/>
                  </a:cubicBezTo>
                  <a:cubicBezTo>
                    <a:pt x="1059" y="1748"/>
                    <a:pt x="1107" y="2097"/>
                    <a:pt x="1191" y="2410"/>
                  </a:cubicBezTo>
                  <a:cubicBezTo>
                    <a:pt x="1224" y="2547"/>
                    <a:pt x="1326" y="2606"/>
                    <a:pt x="1433" y="2606"/>
                  </a:cubicBezTo>
                  <a:cubicBezTo>
                    <a:pt x="1598" y="2606"/>
                    <a:pt x="1776" y="2465"/>
                    <a:pt x="1732" y="2253"/>
                  </a:cubicBezTo>
                  <a:cubicBezTo>
                    <a:pt x="1672" y="1953"/>
                    <a:pt x="1672" y="1676"/>
                    <a:pt x="1696" y="1412"/>
                  </a:cubicBezTo>
                  <a:cubicBezTo>
                    <a:pt x="2092" y="1412"/>
                    <a:pt x="2489" y="1424"/>
                    <a:pt x="2886" y="1436"/>
                  </a:cubicBezTo>
                  <a:cubicBezTo>
                    <a:pt x="2889" y="1436"/>
                    <a:pt x="2893" y="1436"/>
                    <a:pt x="2897" y="1436"/>
                  </a:cubicBezTo>
                  <a:cubicBezTo>
                    <a:pt x="3215" y="1436"/>
                    <a:pt x="3219" y="918"/>
                    <a:pt x="2907" y="918"/>
                  </a:cubicBezTo>
                  <a:cubicBezTo>
                    <a:pt x="2900" y="918"/>
                    <a:pt x="2893" y="918"/>
                    <a:pt x="2886" y="919"/>
                  </a:cubicBezTo>
                  <a:cubicBezTo>
                    <a:pt x="2513" y="931"/>
                    <a:pt x="2153" y="931"/>
                    <a:pt x="1780" y="943"/>
                  </a:cubicBezTo>
                  <a:cubicBezTo>
                    <a:pt x="1828" y="751"/>
                    <a:pt x="1876" y="558"/>
                    <a:pt x="1936" y="354"/>
                  </a:cubicBezTo>
                  <a:cubicBezTo>
                    <a:pt x="1991" y="141"/>
                    <a:pt x="1824" y="0"/>
                    <a:pt x="165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1"/>
            <p:cNvSpPr/>
            <p:nvPr/>
          </p:nvSpPr>
          <p:spPr>
            <a:xfrm>
              <a:off x="7280351" y="24524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1"/>
            <p:cNvSpPr/>
            <p:nvPr/>
          </p:nvSpPr>
          <p:spPr>
            <a:xfrm>
              <a:off x="8574014" y="1429612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41"/>
          <p:cNvSpPr/>
          <p:nvPr/>
        </p:nvSpPr>
        <p:spPr>
          <a:xfrm>
            <a:off x="8740853" y="2107405"/>
            <a:ext cx="264642" cy="134995"/>
          </a:xfrm>
          <a:custGeom>
            <a:rect b="b" l="l" r="r" t="t"/>
            <a:pathLst>
              <a:path extrusionOk="0" h="1969" w="3860">
                <a:moveTo>
                  <a:pt x="1879" y="0"/>
                </a:moveTo>
                <a:cubicBezTo>
                  <a:pt x="1814" y="0"/>
                  <a:pt x="1746" y="25"/>
                  <a:pt x="1683" y="81"/>
                </a:cubicBezTo>
                <a:cubicBezTo>
                  <a:pt x="1563" y="189"/>
                  <a:pt x="1491" y="333"/>
                  <a:pt x="1443" y="478"/>
                </a:cubicBezTo>
                <a:cubicBezTo>
                  <a:pt x="1046" y="454"/>
                  <a:pt x="661" y="430"/>
                  <a:pt x="265" y="405"/>
                </a:cubicBezTo>
                <a:cubicBezTo>
                  <a:pt x="60" y="405"/>
                  <a:pt x="0" y="754"/>
                  <a:pt x="216" y="778"/>
                </a:cubicBezTo>
                <a:cubicBezTo>
                  <a:pt x="601" y="838"/>
                  <a:pt x="974" y="886"/>
                  <a:pt x="1358" y="934"/>
                </a:cubicBezTo>
                <a:cubicBezTo>
                  <a:pt x="1358" y="983"/>
                  <a:pt x="1346" y="1031"/>
                  <a:pt x="1346" y="1079"/>
                </a:cubicBezTo>
                <a:cubicBezTo>
                  <a:pt x="1346" y="1331"/>
                  <a:pt x="1370" y="1692"/>
                  <a:pt x="1587" y="1836"/>
                </a:cubicBezTo>
                <a:lnTo>
                  <a:pt x="1587" y="1848"/>
                </a:lnTo>
                <a:cubicBezTo>
                  <a:pt x="1626" y="1931"/>
                  <a:pt x="1700" y="1968"/>
                  <a:pt x="1771" y="1968"/>
                </a:cubicBezTo>
                <a:cubicBezTo>
                  <a:pt x="1875" y="1968"/>
                  <a:pt x="1971" y="1888"/>
                  <a:pt x="1935" y="1752"/>
                </a:cubicBezTo>
                <a:cubicBezTo>
                  <a:pt x="1935" y="1752"/>
                  <a:pt x="1935" y="1740"/>
                  <a:pt x="1923" y="1728"/>
                </a:cubicBezTo>
                <a:cubicBezTo>
                  <a:pt x="2008" y="1560"/>
                  <a:pt x="1947" y="1379"/>
                  <a:pt x="1960" y="1175"/>
                </a:cubicBezTo>
                <a:cubicBezTo>
                  <a:pt x="1960" y="1115"/>
                  <a:pt x="1972" y="1055"/>
                  <a:pt x="1984" y="1007"/>
                </a:cubicBezTo>
                <a:cubicBezTo>
                  <a:pt x="2452" y="1055"/>
                  <a:pt x="2921" y="1103"/>
                  <a:pt x="3390" y="1175"/>
                </a:cubicBezTo>
                <a:cubicBezTo>
                  <a:pt x="3413" y="1179"/>
                  <a:pt x="3434" y="1181"/>
                  <a:pt x="3455" y="1181"/>
                </a:cubicBezTo>
                <a:cubicBezTo>
                  <a:pt x="3807" y="1181"/>
                  <a:pt x="3860" y="633"/>
                  <a:pt x="3462" y="622"/>
                </a:cubicBezTo>
                <a:cubicBezTo>
                  <a:pt x="3017" y="610"/>
                  <a:pt x="2573" y="574"/>
                  <a:pt x="2128" y="538"/>
                </a:cubicBezTo>
                <a:cubicBezTo>
                  <a:pt x="2140" y="478"/>
                  <a:pt x="2152" y="430"/>
                  <a:pt x="2164" y="369"/>
                </a:cubicBezTo>
                <a:cubicBezTo>
                  <a:pt x="2199" y="169"/>
                  <a:pt x="2050" y="0"/>
                  <a:pt x="187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f section 1">
  <p:cSld name="CUSTOM_8">
    <p:bg>
      <p:bgPr>
        <a:solidFill>
          <a:schemeClr val="accent2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-3096929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3600003">
            <a:off x="2997646" y="-19325"/>
            <a:ext cx="9165672" cy="51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42"/>
          <p:cNvSpPr/>
          <p:nvPr/>
        </p:nvSpPr>
        <p:spPr>
          <a:xfrm>
            <a:off x="2441768" y="673303"/>
            <a:ext cx="4529561" cy="4071505"/>
          </a:xfrm>
          <a:custGeom>
            <a:rect b="b" l="l" r="r" t="t"/>
            <a:pathLst>
              <a:path extrusionOk="0" h="12694" w="14122">
                <a:moveTo>
                  <a:pt x="9279" y="1"/>
                </a:moveTo>
                <a:cubicBezTo>
                  <a:pt x="9077" y="1"/>
                  <a:pt x="8875" y="5"/>
                  <a:pt x="8675" y="12"/>
                </a:cubicBezTo>
                <a:cubicBezTo>
                  <a:pt x="7278" y="54"/>
                  <a:pt x="5873" y="179"/>
                  <a:pt x="4543" y="606"/>
                </a:cubicBezTo>
                <a:cubicBezTo>
                  <a:pt x="3221" y="1033"/>
                  <a:pt x="1974" y="1794"/>
                  <a:pt x="1163" y="2915"/>
                </a:cubicBezTo>
                <a:cubicBezTo>
                  <a:pt x="301" y="4111"/>
                  <a:pt x="0" y="5617"/>
                  <a:pt x="59" y="7081"/>
                </a:cubicBezTo>
                <a:cubicBezTo>
                  <a:pt x="134" y="8980"/>
                  <a:pt x="912" y="10996"/>
                  <a:pt x="2593" y="11916"/>
                </a:cubicBezTo>
                <a:cubicBezTo>
                  <a:pt x="3346" y="12326"/>
                  <a:pt x="4200" y="12485"/>
                  <a:pt x="5045" y="12586"/>
                </a:cubicBezTo>
                <a:cubicBezTo>
                  <a:pt x="5544" y="12650"/>
                  <a:pt x="6051" y="12694"/>
                  <a:pt x="6554" y="12694"/>
                </a:cubicBezTo>
                <a:cubicBezTo>
                  <a:pt x="7163" y="12694"/>
                  <a:pt x="7767" y="12630"/>
                  <a:pt x="8349" y="12460"/>
                </a:cubicBezTo>
                <a:cubicBezTo>
                  <a:pt x="9370" y="12159"/>
                  <a:pt x="10323" y="11473"/>
                  <a:pt x="10725" y="10503"/>
                </a:cubicBezTo>
                <a:lnTo>
                  <a:pt x="12139" y="12209"/>
                </a:lnTo>
                <a:lnTo>
                  <a:pt x="11720" y="9959"/>
                </a:lnTo>
                <a:lnTo>
                  <a:pt x="11812" y="9950"/>
                </a:lnTo>
                <a:cubicBezTo>
                  <a:pt x="12641" y="9800"/>
                  <a:pt x="13293" y="9131"/>
                  <a:pt x="13636" y="8378"/>
                </a:cubicBezTo>
                <a:cubicBezTo>
                  <a:pt x="13979" y="7625"/>
                  <a:pt x="14055" y="6771"/>
                  <a:pt x="14080" y="5935"/>
                </a:cubicBezTo>
                <a:cubicBezTo>
                  <a:pt x="14121" y="4964"/>
                  <a:pt x="14105" y="3977"/>
                  <a:pt x="13837" y="3040"/>
                </a:cubicBezTo>
                <a:cubicBezTo>
                  <a:pt x="13578" y="2103"/>
                  <a:pt x="13042" y="1217"/>
                  <a:pt x="12222" y="681"/>
                </a:cubicBezTo>
                <a:cubicBezTo>
                  <a:pt x="11368" y="121"/>
                  <a:pt x="10315" y="1"/>
                  <a:pt x="927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42"/>
          <p:cNvSpPr/>
          <p:nvPr/>
        </p:nvSpPr>
        <p:spPr>
          <a:xfrm>
            <a:off x="2041800" y="551100"/>
            <a:ext cx="4744139" cy="4171898"/>
          </a:xfrm>
          <a:custGeom>
            <a:rect b="b" l="l" r="r" t="t"/>
            <a:pathLst>
              <a:path extrusionOk="0" h="13007" w="14791">
                <a:moveTo>
                  <a:pt x="9649" y="299"/>
                </a:moveTo>
                <a:cubicBezTo>
                  <a:pt x="10334" y="299"/>
                  <a:pt x="11018" y="360"/>
                  <a:pt x="11662" y="569"/>
                </a:cubicBezTo>
                <a:cubicBezTo>
                  <a:pt x="12917" y="970"/>
                  <a:pt x="13695" y="2008"/>
                  <a:pt x="14055" y="3237"/>
                </a:cubicBezTo>
                <a:cubicBezTo>
                  <a:pt x="14398" y="4542"/>
                  <a:pt x="14415" y="6048"/>
                  <a:pt x="14181" y="7378"/>
                </a:cubicBezTo>
                <a:cubicBezTo>
                  <a:pt x="13996" y="8458"/>
                  <a:pt x="13344" y="9830"/>
                  <a:pt x="12089" y="9955"/>
                </a:cubicBezTo>
                <a:cubicBezTo>
                  <a:pt x="11989" y="9955"/>
                  <a:pt x="11913" y="10047"/>
                  <a:pt x="11938" y="10147"/>
                </a:cubicBezTo>
                <a:lnTo>
                  <a:pt x="12243" y="11787"/>
                </a:lnTo>
                <a:lnTo>
                  <a:pt x="12243" y="11787"/>
                </a:lnTo>
                <a:lnTo>
                  <a:pt x="11211" y="10541"/>
                </a:lnTo>
                <a:cubicBezTo>
                  <a:pt x="11179" y="10513"/>
                  <a:pt x="11141" y="10499"/>
                  <a:pt x="11102" y="10499"/>
                </a:cubicBezTo>
                <a:cubicBezTo>
                  <a:pt x="11048" y="10499"/>
                  <a:pt x="10994" y="10525"/>
                  <a:pt x="10960" y="10574"/>
                </a:cubicBezTo>
                <a:cubicBezTo>
                  <a:pt x="10218" y="12222"/>
                  <a:pt x="8517" y="12677"/>
                  <a:pt x="6840" y="12677"/>
                </a:cubicBezTo>
                <a:cubicBezTo>
                  <a:pt x="6209" y="12677"/>
                  <a:pt x="5583" y="12612"/>
                  <a:pt x="5012" y="12523"/>
                </a:cubicBezTo>
                <a:cubicBezTo>
                  <a:pt x="3941" y="12364"/>
                  <a:pt x="2912" y="12030"/>
                  <a:pt x="2134" y="11243"/>
                </a:cubicBezTo>
                <a:cubicBezTo>
                  <a:pt x="1465" y="10566"/>
                  <a:pt x="1046" y="9671"/>
                  <a:pt x="812" y="8767"/>
                </a:cubicBezTo>
                <a:cubicBezTo>
                  <a:pt x="285" y="6717"/>
                  <a:pt x="586" y="4258"/>
                  <a:pt x="2067" y="2668"/>
                </a:cubicBezTo>
                <a:cubicBezTo>
                  <a:pt x="3598" y="1020"/>
                  <a:pt x="5932" y="510"/>
                  <a:pt x="8090" y="368"/>
                </a:cubicBezTo>
                <a:cubicBezTo>
                  <a:pt x="8599" y="335"/>
                  <a:pt x="9124" y="299"/>
                  <a:pt x="9649" y="299"/>
                </a:cubicBezTo>
                <a:close/>
                <a:moveTo>
                  <a:pt x="9700" y="0"/>
                </a:moveTo>
                <a:cubicBezTo>
                  <a:pt x="9536" y="0"/>
                  <a:pt x="9373" y="3"/>
                  <a:pt x="9211" y="8"/>
                </a:cubicBezTo>
                <a:cubicBezTo>
                  <a:pt x="6802" y="67"/>
                  <a:pt x="4217" y="385"/>
                  <a:pt x="2318" y="1991"/>
                </a:cubicBezTo>
                <a:cubicBezTo>
                  <a:pt x="528" y="3513"/>
                  <a:pt x="1" y="6006"/>
                  <a:pt x="377" y="8248"/>
                </a:cubicBezTo>
                <a:cubicBezTo>
                  <a:pt x="745" y="10432"/>
                  <a:pt x="2067" y="12214"/>
                  <a:pt x="4292" y="12716"/>
                </a:cubicBezTo>
                <a:cubicBezTo>
                  <a:pt x="5051" y="12884"/>
                  <a:pt x="5926" y="13007"/>
                  <a:pt x="6802" y="13007"/>
                </a:cubicBezTo>
                <a:cubicBezTo>
                  <a:pt x="8547" y="13007"/>
                  <a:pt x="10296" y="12520"/>
                  <a:pt x="11128" y="10938"/>
                </a:cubicBezTo>
                <a:lnTo>
                  <a:pt x="11128" y="10938"/>
                </a:lnTo>
                <a:lnTo>
                  <a:pt x="12399" y="12465"/>
                </a:lnTo>
                <a:cubicBezTo>
                  <a:pt x="12429" y="12503"/>
                  <a:pt x="12465" y="12518"/>
                  <a:pt x="12501" y="12518"/>
                </a:cubicBezTo>
                <a:cubicBezTo>
                  <a:pt x="12591" y="12518"/>
                  <a:pt x="12676" y="12416"/>
                  <a:pt x="12658" y="12314"/>
                </a:cubicBezTo>
                <a:lnTo>
                  <a:pt x="12280" y="10238"/>
                </a:lnTo>
                <a:lnTo>
                  <a:pt x="12280" y="10238"/>
                </a:lnTo>
                <a:cubicBezTo>
                  <a:pt x="13360" y="10032"/>
                  <a:pt x="14095" y="8987"/>
                  <a:pt x="14373" y="7981"/>
                </a:cubicBezTo>
                <a:cubicBezTo>
                  <a:pt x="14790" y="6487"/>
                  <a:pt x="14750" y="4660"/>
                  <a:pt x="14359" y="3165"/>
                </a:cubicBezTo>
                <a:lnTo>
                  <a:pt x="14359" y="3165"/>
                </a:lnTo>
                <a:cubicBezTo>
                  <a:pt x="14358" y="3161"/>
                  <a:pt x="14357" y="3157"/>
                  <a:pt x="14356" y="3154"/>
                </a:cubicBezTo>
                <a:lnTo>
                  <a:pt x="14356" y="3154"/>
                </a:lnTo>
                <a:cubicBezTo>
                  <a:pt x="14356" y="3154"/>
                  <a:pt x="14356" y="3154"/>
                  <a:pt x="14356" y="3154"/>
                </a:cubicBezTo>
                <a:cubicBezTo>
                  <a:pt x="14047" y="2133"/>
                  <a:pt x="13469" y="1171"/>
                  <a:pt x="12524" y="610"/>
                </a:cubicBezTo>
                <a:cubicBezTo>
                  <a:pt x="11679" y="109"/>
                  <a:pt x="10675" y="0"/>
                  <a:pt x="97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42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4200"/>
              <a:buNone/>
              <a:defRPr sz="4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2" name="Google Shape;152;p42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72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Font typeface="Fira Sans Extra Condensed Medium"/>
              <a:buNone/>
              <a:defRPr sz="3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/>
        </p:txBody>
      </p:sp>
      <p:sp>
        <p:nvSpPr>
          <p:cNvPr id="153" name="Google Shape;153;p42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14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43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56" name="Google Shape;156;p43"/>
          <p:cNvGrpSpPr/>
          <p:nvPr/>
        </p:nvGrpSpPr>
        <p:grpSpPr>
          <a:xfrm>
            <a:off x="7336409" y="105825"/>
            <a:ext cx="1685018" cy="2405475"/>
            <a:chOff x="7336409" y="105825"/>
            <a:chExt cx="1685018" cy="2405475"/>
          </a:xfrm>
        </p:grpSpPr>
        <p:sp>
          <p:nvSpPr>
            <p:cNvPr id="157" name="Google Shape;157;p43"/>
            <p:cNvSpPr/>
            <p:nvPr/>
          </p:nvSpPr>
          <p:spPr>
            <a:xfrm>
              <a:off x="7336409" y="161701"/>
              <a:ext cx="264710" cy="134652"/>
            </a:xfrm>
            <a:custGeom>
              <a:rect b="b" l="l" r="r" t="t"/>
              <a:pathLst>
                <a:path extrusionOk="0" h="1964" w="3861">
                  <a:moveTo>
                    <a:pt x="1883" y="0"/>
                  </a:moveTo>
                  <a:cubicBezTo>
                    <a:pt x="1816" y="0"/>
                    <a:pt x="1745" y="27"/>
                    <a:pt x="1680" y="88"/>
                  </a:cubicBezTo>
                  <a:cubicBezTo>
                    <a:pt x="1560" y="184"/>
                    <a:pt x="1488" y="329"/>
                    <a:pt x="1440" y="485"/>
                  </a:cubicBezTo>
                  <a:cubicBezTo>
                    <a:pt x="1043" y="449"/>
                    <a:pt x="658" y="425"/>
                    <a:pt x="262" y="413"/>
                  </a:cubicBezTo>
                  <a:cubicBezTo>
                    <a:pt x="258" y="413"/>
                    <a:pt x="255" y="413"/>
                    <a:pt x="251" y="413"/>
                  </a:cubicBezTo>
                  <a:cubicBezTo>
                    <a:pt x="55" y="413"/>
                    <a:pt x="1" y="750"/>
                    <a:pt x="213" y="786"/>
                  </a:cubicBezTo>
                  <a:cubicBezTo>
                    <a:pt x="598" y="846"/>
                    <a:pt x="971" y="882"/>
                    <a:pt x="1355" y="930"/>
                  </a:cubicBezTo>
                  <a:cubicBezTo>
                    <a:pt x="1355" y="978"/>
                    <a:pt x="1343" y="1026"/>
                    <a:pt x="1343" y="1074"/>
                  </a:cubicBezTo>
                  <a:cubicBezTo>
                    <a:pt x="1343" y="1326"/>
                    <a:pt x="1367" y="1687"/>
                    <a:pt x="1584" y="1831"/>
                  </a:cubicBezTo>
                  <a:lnTo>
                    <a:pt x="1584" y="1843"/>
                  </a:lnTo>
                  <a:cubicBezTo>
                    <a:pt x="1623" y="1926"/>
                    <a:pt x="1697" y="1964"/>
                    <a:pt x="1768" y="1964"/>
                  </a:cubicBezTo>
                  <a:cubicBezTo>
                    <a:pt x="1872" y="1964"/>
                    <a:pt x="1968" y="1883"/>
                    <a:pt x="1932" y="1747"/>
                  </a:cubicBezTo>
                  <a:cubicBezTo>
                    <a:pt x="1932" y="1747"/>
                    <a:pt x="1932" y="1735"/>
                    <a:pt x="1920" y="1735"/>
                  </a:cubicBezTo>
                  <a:cubicBezTo>
                    <a:pt x="2005" y="1567"/>
                    <a:pt x="1944" y="1375"/>
                    <a:pt x="1957" y="1170"/>
                  </a:cubicBezTo>
                  <a:cubicBezTo>
                    <a:pt x="1957" y="1110"/>
                    <a:pt x="1969" y="1062"/>
                    <a:pt x="1981" y="1002"/>
                  </a:cubicBezTo>
                  <a:cubicBezTo>
                    <a:pt x="2449" y="1050"/>
                    <a:pt x="2918" y="1098"/>
                    <a:pt x="3387" y="1182"/>
                  </a:cubicBezTo>
                  <a:cubicBezTo>
                    <a:pt x="3406" y="1185"/>
                    <a:pt x="3424" y="1186"/>
                    <a:pt x="3442" y="1186"/>
                  </a:cubicBezTo>
                  <a:cubicBezTo>
                    <a:pt x="3802" y="1186"/>
                    <a:pt x="3860" y="629"/>
                    <a:pt x="3459" y="617"/>
                  </a:cubicBezTo>
                  <a:cubicBezTo>
                    <a:pt x="3014" y="605"/>
                    <a:pt x="2570" y="569"/>
                    <a:pt x="2125" y="533"/>
                  </a:cubicBezTo>
                  <a:cubicBezTo>
                    <a:pt x="2137" y="485"/>
                    <a:pt x="2149" y="425"/>
                    <a:pt x="2161" y="365"/>
                  </a:cubicBezTo>
                  <a:cubicBezTo>
                    <a:pt x="2195" y="167"/>
                    <a:pt x="2051" y="0"/>
                    <a:pt x="188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" name="Google Shape;158;p43"/>
            <p:cNvSpPr/>
            <p:nvPr/>
          </p:nvSpPr>
          <p:spPr>
            <a:xfrm>
              <a:off x="8022989" y="105825"/>
              <a:ext cx="220695" cy="178667"/>
            </a:xfrm>
            <a:custGeom>
              <a:rect b="b" l="l" r="r" t="t"/>
              <a:pathLst>
                <a:path extrusionOk="0" h="2606" w="3219">
                  <a:moveTo>
                    <a:pt x="1661" y="0"/>
                  </a:moveTo>
                  <a:cubicBezTo>
                    <a:pt x="1570" y="0"/>
                    <a:pt x="1478" y="41"/>
                    <a:pt x="1419" y="134"/>
                  </a:cubicBezTo>
                  <a:cubicBezTo>
                    <a:pt x="1251" y="374"/>
                    <a:pt x="1155" y="651"/>
                    <a:pt x="1095" y="951"/>
                  </a:cubicBezTo>
                  <a:cubicBezTo>
                    <a:pt x="818" y="951"/>
                    <a:pt x="542" y="963"/>
                    <a:pt x="265" y="975"/>
                  </a:cubicBezTo>
                  <a:cubicBezTo>
                    <a:pt x="1" y="987"/>
                    <a:pt x="1" y="1360"/>
                    <a:pt x="265" y="1372"/>
                  </a:cubicBezTo>
                  <a:cubicBezTo>
                    <a:pt x="530" y="1384"/>
                    <a:pt x="794" y="1396"/>
                    <a:pt x="1071" y="1396"/>
                  </a:cubicBezTo>
                  <a:cubicBezTo>
                    <a:pt x="1059" y="1745"/>
                    <a:pt x="1107" y="2093"/>
                    <a:pt x="1191" y="2406"/>
                  </a:cubicBezTo>
                  <a:cubicBezTo>
                    <a:pt x="1224" y="2545"/>
                    <a:pt x="1328" y="2605"/>
                    <a:pt x="1437" y="2605"/>
                  </a:cubicBezTo>
                  <a:cubicBezTo>
                    <a:pt x="1601" y="2605"/>
                    <a:pt x="1775" y="2467"/>
                    <a:pt x="1732" y="2250"/>
                  </a:cubicBezTo>
                  <a:cubicBezTo>
                    <a:pt x="1672" y="1949"/>
                    <a:pt x="1672" y="1685"/>
                    <a:pt x="1696" y="1408"/>
                  </a:cubicBezTo>
                  <a:lnTo>
                    <a:pt x="1696" y="1408"/>
                  </a:lnTo>
                  <a:cubicBezTo>
                    <a:pt x="2092" y="1420"/>
                    <a:pt x="2489" y="1420"/>
                    <a:pt x="2886" y="1432"/>
                  </a:cubicBezTo>
                  <a:cubicBezTo>
                    <a:pt x="2889" y="1432"/>
                    <a:pt x="2893" y="1432"/>
                    <a:pt x="2897" y="1432"/>
                  </a:cubicBezTo>
                  <a:cubicBezTo>
                    <a:pt x="3215" y="1432"/>
                    <a:pt x="3219" y="915"/>
                    <a:pt x="2907" y="915"/>
                  </a:cubicBezTo>
                  <a:cubicBezTo>
                    <a:pt x="2900" y="915"/>
                    <a:pt x="2893" y="915"/>
                    <a:pt x="2886" y="915"/>
                  </a:cubicBezTo>
                  <a:cubicBezTo>
                    <a:pt x="2513" y="927"/>
                    <a:pt x="2153" y="927"/>
                    <a:pt x="1780" y="939"/>
                  </a:cubicBezTo>
                  <a:cubicBezTo>
                    <a:pt x="1828" y="747"/>
                    <a:pt x="1876" y="555"/>
                    <a:pt x="1936" y="350"/>
                  </a:cubicBezTo>
                  <a:cubicBezTo>
                    <a:pt x="1991" y="140"/>
                    <a:pt x="1828" y="0"/>
                    <a:pt x="1661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" name="Google Shape;159;p43"/>
            <p:cNvSpPr/>
            <p:nvPr/>
          </p:nvSpPr>
          <p:spPr>
            <a:xfrm>
              <a:off x="8442508" y="127147"/>
              <a:ext cx="206708" cy="175376"/>
            </a:xfrm>
            <a:custGeom>
              <a:rect b="b" l="l" r="r" t="t"/>
              <a:pathLst>
                <a:path extrusionOk="0" h="2558" w="3015">
                  <a:moveTo>
                    <a:pt x="1413" y="0"/>
                  </a:moveTo>
                  <a:cubicBezTo>
                    <a:pt x="1278" y="0"/>
                    <a:pt x="1142" y="93"/>
                    <a:pt x="1118" y="280"/>
                  </a:cubicBezTo>
                  <a:cubicBezTo>
                    <a:pt x="1094" y="496"/>
                    <a:pt x="1094" y="712"/>
                    <a:pt x="1094" y="929"/>
                  </a:cubicBezTo>
                  <a:cubicBezTo>
                    <a:pt x="806" y="929"/>
                    <a:pt x="529" y="941"/>
                    <a:pt x="253" y="953"/>
                  </a:cubicBezTo>
                  <a:cubicBezTo>
                    <a:pt x="0" y="965"/>
                    <a:pt x="0" y="1338"/>
                    <a:pt x="253" y="1350"/>
                  </a:cubicBezTo>
                  <a:cubicBezTo>
                    <a:pt x="541" y="1374"/>
                    <a:pt x="818" y="1374"/>
                    <a:pt x="1106" y="1386"/>
                  </a:cubicBezTo>
                  <a:cubicBezTo>
                    <a:pt x="1118" y="1698"/>
                    <a:pt x="1154" y="2011"/>
                    <a:pt x="1166" y="2323"/>
                  </a:cubicBezTo>
                  <a:cubicBezTo>
                    <a:pt x="1179" y="2480"/>
                    <a:pt x="1296" y="2558"/>
                    <a:pt x="1413" y="2558"/>
                  </a:cubicBezTo>
                  <a:cubicBezTo>
                    <a:pt x="1530" y="2558"/>
                    <a:pt x="1647" y="2480"/>
                    <a:pt x="1659" y="2323"/>
                  </a:cubicBezTo>
                  <a:cubicBezTo>
                    <a:pt x="1683" y="2023"/>
                    <a:pt x="1707" y="1710"/>
                    <a:pt x="1731" y="1398"/>
                  </a:cubicBezTo>
                  <a:cubicBezTo>
                    <a:pt x="2044" y="1410"/>
                    <a:pt x="2369" y="1410"/>
                    <a:pt x="2693" y="1410"/>
                  </a:cubicBezTo>
                  <a:cubicBezTo>
                    <a:pt x="2697" y="1410"/>
                    <a:pt x="2700" y="1410"/>
                    <a:pt x="2704" y="1410"/>
                  </a:cubicBezTo>
                  <a:cubicBezTo>
                    <a:pt x="3014" y="1410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700"/>
                    <a:pt x="1731" y="484"/>
                    <a:pt x="1707" y="280"/>
                  </a:cubicBezTo>
                  <a:cubicBezTo>
                    <a:pt x="1683" y="93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" name="Google Shape;160;p43"/>
            <p:cNvSpPr/>
            <p:nvPr/>
          </p:nvSpPr>
          <p:spPr>
            <a:xfrm>
              <a:off x="8800665" y="128107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2" y="1"/>
                  </a:moveTo>
                  <a:cubicBezTo>
                    <a:pt x="1668" y="1"/>
                    <a:pt x="1558" y="63"/>
                    <a:pt x="1520" y="206"/>
                  </a:cubicBezTo>
                  <a:cubicBezTo>
                    <a:pt x="1436" y="482"/>
                    <a:pt x="1376" y="759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2"/>
                    <a:pt x="250" y="902"/>
                  </a:cubicBezTo>
                  <a:cubicBezTo>
                    <a:pt x="50" y="902"/>
                    <a:pt x="1" y="1253"/>
                    <a:pt x="222" y="1288"/>
                  </a:cubicBezTo>
                  <a:cubicBezTo>
                    <a:pt x="559" y="1348"/>
                    <a:pt x="895" y="1396"/>
                    <a:pt x="1232" y="1456"/>
                  </a:cubicBezTo>
                  <a:cubicBezTo>
                    <a:pt x="1148" y="1816"/>
                    <a:pt x="1075" y="2189"/>
                    <a:pt x="1003" y="2550"/>
                  </a:cubicBezTo>
                  <a:cubicBezTo>
                    <a:pt x="967" y="2725"/>
                    <a:pt x="1109" y="2843"/>
                    <a:pt x="1244" y="2843"/>
                  </a:cubicBezTo>
                  <a:cubicBezTo>
                    <a:pt x="1331" y="2843"/>
                    <a:pt x="1415" y="2795"/>
                    <a:pt x="1448" y="2682"/>
                  </a:cubicBezTo>
                  <a:cubicBezTo>
                    <a:pt x="1556" y="2297"/>
                    <a:pt x="1677" y="1925"/>
                    <a:pt x="1785" y="1540"/>
                  </a:cubicBezTo>
                  <a:cubicBezTo>
                    <a:pt x="2121" y="1588"/>
                    <a:pt x="2470" y="1648"/>
                    <a:pt x="2806" y="1708"/>
                  </a:cubicBezTo>
                  <a:cubicBezTo>
                    <a:pt x="2826" y="1712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5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1" name="Google Shape;161;p43"/>
            <p:cNvSpPr/>
            <p:nvPr/>
          </p:nvSpPr>
          <p:spPr>
            <a:xfrm>
              <a:off x="8564476" y="369848"/>
              <a:ext cx="234955" cy="169206"/>
            </a:xfrm>
            <a:custGeom>
              <a:rect b="b" l="l" r="r" t="t"/>
              <a:pathLst>
                <a:path extrusionOk="0" h="2468" w="3427">
                  <a:moveTo>
                    <a:pt x="1387" y="0"/>
                  </a:moveTo>
                  <a:cubicBezTo>
                    <a:pt x="1278" y="0"/>
                    <a:pt x="1167" y="76"/>
                    <a:pt x="1143" y="226"/>
                  </a:cubicBezTo>
                  <a:cubicBezTo>
                    <a:pt x="1119" y="454"/>
                    <a:pt x="1106" y="683"/>
                    <a:pt x="1119" y="911"/>
                  </a:cubicBezTo>
                  <a:cubicBezTo>
                    <a:pt x="818" y="911"/>
                    <a:pt x="517" y="923"/>
                    <a:pt x="217" y="935"/>
                  </a:cubicBezTo>
                  <a:cubicBezTo>
                    <a:pt x="1" y="935"/>
                    <a:pt x="1" y="1272"/>
                    <a:pt x="217" y="1272"/>
                  </a:cubicBezTo>
                  <a:cubicBezTo>
                    <a:pt x="517" y="1284"/>
                    <a:pt x="830" y="1296"/>
                    <a:pt x="1131" y="1296"/>
                  </a:cubicBezTo>
                  <a:cubicBezTo>
                    <a:pt x="1143" y="1620"/>
                    <a:pt x="1167" y="1957"/>
                    <a:pt x="1179" y="2269"/>
                  </a:cubicBezTo>
                  <a:cubicBezTo>
                    <a:pt x="1185" y="2402"/>
                    <a:pt x="1287" y="2468"/>
                    <a:pt x="1387" y="2468"/>
                  </a:cubicBezTo>
                  <a:cubicBezTo>
                    <a:pt x="1488" y="2468"/>
                    <a:pt x="1587" y="2402"/>
                    <a:pt x="1587" y="2269"/>
                  </a:cubicBezTo>
                  <a:cubicBezTo>
                    <a:pt x="1599" y="1957"/>
                    <a:pt x="1623" y="1632"/>
                    <a:pt x="1647" y="1308"/>
                  </a:cubicBezTo>
                  <a:cubicBezTo>
                    <a:pt x="2140" y="1320"/>
                    <a:pt x="2633" y="1332"/>
                    <a:pt x="3126" y="1344"/>
                  </a:cubicBezTo>
                  <a:cubicBezTo>
                    <a:pt x="3427" y="1344"/>
                    <a:pt x="3427" y="863"/>
                    <a:pt x="3126" y="863"/>
                  </a:cubicBezTo>
                  <a:cubicBezTo>
                    <a:pt x="2633" y="875"/>
                    <a:pt x="2152" y="887"/>
                    <a:pt x="1659" y="899"/>
                  </a:cubicBezTo>
                  <a:cubicBezTo>
                    <a:pt x="1659" y="671"/>
                    <a:pt x="1647" y="442"/>
                    <a:pt x="1623" y="226"/>
                  </a:cubicBezTo>
                  <a:cubicBezTo>
                    <a:pt x="1605" y="76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2" name="Google Shape;162;p43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3" name="Google Shape;163;p43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" name="Google Shape;164;p43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" name="Google Shape;165;p43"/>
            <p:cNvSpPr/>
            <p:nvPr/>
          </p:nvSpPr>
          <p:spPr>
            <a:xfrm>
              <a:off x="8564476" y="834066"/>
              <a:ext cx="234955" cy="169000"/>
            </a:xfrm>
            <a:custGeom>
              <a:rect b="b" l="l" r="r" t="t"/>
              <a:pathLst>
                <a:path extrusionOk="0" h="2465" w="3427">
                  <a:moveTo>
                    <a:pt x="1387" y="0"/>
                  </a:moveTo>
                  <a:cubicBezTo>
                    <a:pt x="1278" y="0"/>
                    <a:pt x="1167" y="78"/>
                    <a:pt x="1143" y="235"/>
                  </a:cubicBezTo>
                  <a:cubicBezTo>
                    <a:pt x="1119" y="451"/>
                    <a:pt x="1106" y="679"/>
                    <a:pt x="1119" y="908"/>
                  </a:cubicBezTo>
                  <a:cubicBezTo>
                    <a:pt x="818" y="920"/>
                    <a:pt x="517" y="920"/>
                    <a:pt x="217" y="932"/>
                  </a:cubicBezTo>
                  <a:cubicBezTo>
                    <a:pt x="1" y="944"/>
                    <a:pt x="1" y="1268"/>
                    <a:pt x="217" y="1280"/>
                  </a:cubicBezTo>
                  <a:cubicBezTo>
                    <a:pt x="517" y="1293"/>
                    <a:pt x="830" y="1293"/>
                    <a:pt x="1131" y="1305"/>
                  </a:cubicBezTo>
                  <a:cubicBezTo>
                    <a:pt x="1143" y="1629"/>
                    <a:pt x="1167" y="1954"/>
                    <a:pt x="1179" y="2266"/>
                  </a:cubicBezTo>
                  <a:cubicBezTo>
                    <a:pt x="1185" y="2398"/>
                    <a:pt x="1287" y="2465"/>
                    <a:pt x="1387" y="2465"/>
                  </a:cubicBezTo>
                  <a:cubicBezTo>
                    <a:pt x="1488" y="2465"/>
                    <a:pt x="1587" y="2398"/>
                    <a:pt x="1587" y="2266"/>
                  </a:cubicBezTo>
                  <a:cubicBezTo>
                    <a:pt x="1599" y="1954"/>
                    <a:pt x="1623" y="1641"/>
                    <a:pt x="1647" y="1317"/>
                  </a:cubicBezTo>
                  <a:cubicBezTo>
                    <a:pt x="2140" y="1329"/>
                    <a:pt x="2633" y="1329"/>
                    <a:pt x="3126" y="1341"/>
                  </a:cubicBezTo>
                  <a:cubicBezTo>
                    <a:pt x="3427" y="1341"/>
                    <a:pt x="3427" y="872"/>
                    <a:pt x="3126" y="872"/>
                  </a:cubicBezTo>
                  <a:cubicBezTo>
                    <a:pt x="2633" y="872"/>
                    <a:pt x="2152" y="884"/>
                    <a:pt x="1659" y="896"/>
                  </a:cubicBezTo>
                  <a:cubicBezTo>
                    <a:pt x="1659" y="667"/>
                    <a:pt x="1647" y="451"/>
                    <a:pt x="1623" y="235"/>
                  </a:cubicBezTo>
                  <a:cubicBezTo>
                    <a:pt x="1605" y="78"/>
                    <a:pt x="1497" y="0"/>
                    <a:pt x="1387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" name="Google Shape;166;p43"/>
            <p:cNvSpPr/>
            <p:nvPr/>
          </p:nvSpPr>
          <p:spPr>
            <a:xfrm>
              <a:off x="8716878" y="2375963"/>
              <a:ext cx="264847" cy="135337"/>
            </a:xfrm>
            <a:custGeom>
              <a:rect b="b" l="l" r="r" t="t"/>
              <a:pathLst>
                <a:path extrusionOk="0" h="1974" w="3863">
                  <a:moveTo>
                    <a:pt x="1881" y="0"/>
                  </a:moveTo>
                  <a:cubicBezTo>
                    <a:pt x="1815" y="0"/>
                    <a:pt x="1746" y="26"/>
                    <a:pt x="1683" y="86"/>
                  </a:cubicBezTo>
                  <a:cubicBezTo>
                    <a:pt x="1563" y="194"/>
                    <a:pt x="1491" y="339"/>
                    <a:pt x="1443" y="483"/>
                  </a:cubicBezTo>
                  <a:cubicBezTo>
                    <a:pt x="1046" y="459"/>
                    <a:pt x="661" y="423"/>
                    <a:pt x="265" y="411"/>
                  </a:cubicBezTo>
                  <a:cubicBezTo>
                    <a:pt x="60" y="411"/>
                    <a:pt x="0" y="747"/>
                    <a:pt x="216" y="783"/>
                  </a:cubicBezTo>
                  <a:cubicBezTo>
                    <a:pt x="601" y="843"/>
                    <a:pt x="974" y="892"/>
                    <a:pt x="1358" y="928"/>
                  </a:cubicBezTo>
                  <a:cubicBezTo>
                    <a:pt x="1358" y="988"/>
                    <a:pt x="1346" y="1036"/>
                    <a:pt x="1346" y="1084"/>
                  </a:cubicBezTo>
                  <a:cubicBezTo>
                    <a:pt x="1346" y="1336"/>
                    <a:pt x="1370" y="1685"/>
                    <a:pt x="1587" y="1841"/>
                  </a:cubicBezTo>
                  <a:lnTo>
                    <a:pt x="1587" y="1853"/>
                  </a:lnTo>
                  <a:cubicBezTo>
                    <a:pt x="1626" y="1936"/>
                    <a:pt x="1700" y="1973"/>
                    <a:pt x="1771" y="1973"/>
                  </a:cubicBezTo>
                  <a:cubicBezTo>
                    <a:pt x="1875" y="1973"/>
                    <a:pt x="1971" y="1893"/>
                    <a:pt x="1935" y="1757"/>
                  </a:cubicBezTo>
                  <a:cubicBezTo>
                    <a:pt x="1935" y="1745"/>
                    <a:pt x="1935" y="1745"/>
                    <a:pt x="1923" y="1733"/>
                  </a:cubicBezTo>
                  <a:cubicBezTo>
                    <a:pt x="2008" y="1565"/>
                    <a:pt x="1947" y="1372"/>
                    <a:pt x="1960" y="1180"/>
                  </a:cubicBezTo>
                  <a:cubicBezTo>
                    <a:pt x="1960" y="1120"/>
                    <a:pt x="1972" y="1060"/>
                    <a:pt x="1984" y="1000"/>
                  </a:cubicBezTo>
                  <a:cubicBezTo>
                    <a:pt x="2452" y="1060"/>
                    <a:pt x="2921" y="1108"/>
                    <a:pt x="3390" y="1180"/>
                  </a:cubicBezTo>
                  <a:cubicBezTo>
                    <a:pt x="3409" y="1183"/>
                    <a:pt x="3428" y="1184"/>
                    <a:pt x="3446" y="1184"/>
                  </a:cubicBezTo>
                  <a:cubicBezTo>
                    <a:pt x="3806" y="1184"/>
                    <a:pt x="3863" y="638"/>
                    <a:pt x="3462" y="627"/>
                  </a:cubicBezTo>
                  <a:cubicBezTo>
                    <a:pt x="3017" y="603"/>
                    <a:pt x="2573" y="579"/>
                    <a:pt x="2128" y="543"/>
                  </a:cubicBezTo>
                  <a:cubicBezTo>
                    <a:pt x="2140" y="483"/>
                    <a:pt x="2152" y="423"/>
                    <a:pt x="2164" y="375"/>
                  </a:cubicBezTo>
                  <a:cubicBezTo>
                    <a:pt x="2199" y="175"/>
                    <a:pt x="2051" y="0"/>
                    <a:pt x="1881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43"/>
            <p:cNvSpPr/>
            <p:nvPr/>
          </p:nvSpPr>
          <p:spPr>
            <a:xfrm>
              <a:off x="7965464" y="458661"/>
              <a:ext cx="220695" cy="178942"/>
            </a:xfrm>
            <a:custGeom>
              <a:rect b="b" l="l" r="r" t="t"/>
              <a:pathLst>
                <a:path extrusionOk="0" h="2610" w="3219">
                  <a:moveTo>
                    <a:pt x="1656" y="1"/>
                  </a:moveTo>
                  <a:cubicBezTo>
                    <a:pt x="1567" y="1"/>
                    <a:pt x="1477" y="40"/>
                    <a:pt x="1419" y="132"/>
                  </a:cubicBezTo>
                  <a:cubicBezTo>
                    <a:pt x="1251" y="372"/>
                    <a:pt x="1155" y="661"/>
                    <a:pt x="1095" y="949"/>
                  </a:cubicBezTo>
                  <a:cubicBezTo>
                    <a:pt x="818" y="961"/>
                    <a:pt x="542" y="961"/>
                    <a:pt x="265" y="973"/>
                  </a:cubicBezTo>
                  <a:cubicBezTo>
                    <a:pt x="1" y="985"/>
                    <a:pt x="1" y="1370"/>
                    <a:pt x="265" y="1382"/>
                  </a:cubicBezTo>
                  <a:cubicBezTo>
                    <a:pt x="530" y="1394"/>
                    <a:pt x="794" y="1394"/>
                    <a:pt x="1071" y="1406"/>
                  </a:cubicBezTo>
                  <a:cubicBezTo>
                    <a:pt x="1059" y="1755"/>
                    <a:pt x="1107" y="2091"/>
                    <a:pt x="1191" y="2404"/>
                  </a:cubicBezTo>
                  <a:cubicBezTo>
                    <a:pt x="1224" y="2548"/>
                    <a:pt x="1329" y="2609"/>
                    <a:pt x="1437" y="2609"/>
                  </a:cubicBezTo>
                  <a:cubicBezTo>
                    <a:pt x="1601" y="2609"/>
                    <a:pt x="1775" y="2469"/>
                    <a:pt x="1732" y="2259"/>
                  </a:cubicBezTo>
                  <a:cubicBezTo>
                    <a:pt x="1672" y="1959"/>
                    <a:pt x="1672" y="1682"/>
                    <a:pt x="1696" y="1418"/>
                  </a:cubicBezTo>
                  <a:cubicBezTo>
                    <a:pt x="2092" y="1418"/>
                    <a:pt x="2489" y="1430"/>
                    <a:pt x="2886" y="1442"/>
                  </a:cubicBezTo>
                  <a:cubicBezTo>
                    <a:pt x="2889" y="1442"/>
                    <a:pt x="2893" y="1442"/>
                    <a:pt x="2897" y="1442"/>
                  </a:cubicBezTo>
                  <a:cubicBezTo>
                    <a:pt x="3219" y="1442"/>
                    <a:pt x="3219" y="913"/>
                    <a:pt x="2897" y="913"/>
                  </a:cubicBezTo>
                  <a:cubicBezTo>
                    <a:pt x="2893" y="913"/>
                    <a:pt x="2889" y="913"/>
                    <a:pt x="2886" y="913"/>
                  </a:cubicBezTo>
                  <a:cubicBezTo>
                    <a:pt x="2513" y="925"/>
                    <a:pt x="2153" y="937"/>
                    <a:pt x="1780" y="937"/>
                  </a:cubicBezTo>
                  <a:cubicBezTo>
                    <a:pt x="1828" y="745"/>
                    <a:pt x="1876" y="552"/>
                    <a:pt x="1936" y="348"/>
                  </a:cubicBezTo>
                  <a:cubicBezTo>
                    <a:pt x="1991" y="144"/>
                    <a:pt x="1825" y="1"/>
                    <a:pt x="165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8" name="Google Shape;168;p43"/>
            <p:cNvSpPr/>
            <p:nvPr/>
          </p:nvSpPr>
          <p:spPr>
            <a:xfrm>
              <a:off x="8442508" y="591365"/>
              <a:ext cx="206914" cy="175171"/>
            </a:xfrm>
            <a:custGeom>
              <a:rect b="b" l="l" r="r" t="t"/>
              <a:pathLst>
                <a:path extrusionOk="0" h="2555" w="3018">
                  <a:moveTo>
                    <a:pt x="1413" y="0"/>
                  </a:moveTo>
                  <a:cubicBezTo>
                    <a:pt x="1278" y="0"/>
                    <a:pt x="1142" y="96"/>
                    <a:pt x="1118" y="289"/>
                  </a:cubicBezTo>
                  <a:cubicBezTo>
                    <a:pt x="1094" y="493"/>
                    <a:pt x="1094" y="709"/>
                    <a:pt x="1094" y="926"/>
                  </a:cubicBezTo>
                  <a:cubicBezTo>
                    <a:pt x="806" y="938"/>
                    <a:pt x="529" y="938"/>
                    <a:pt x="253" y="962"/>
                  </a:cubicBezTo>
                  <a:cubicBezTo>
                    <a:pt x="0" y="974"/>
                    <a:pt x="0" y="1346"/>
                    <a:pt x="253" y="1358"/>
                  </a:cubicBezTo>
                  <a:cubicBezTo>
                    <a:pt x="541" y="1370"/>
                    <a:pt x="818" y="1382"/>
                    <a:pt x="1106" y="1382"/>
                  </a:cubicBezTo>
                  <a:cubicBezTo>
                    <a:pt x="1118" y="1707"/>
                    <a:pt x="1154" y="2020"/>
                    <a:pt x="1166" y="2320"/>
                  </a:cubicBezTo>
                  <a:cubicBezTo>
                    <a:pt x="1179" y="2476"/>
                    <a:pt x="1296" y="2555"/>
                    <a:pt x="1413" y="2555"/>
                  </a:cubicBezTo>
                  <a:cubicBezTo>
                    <a:pt x="1530" y="2555"/>
                    <a:pt x="1647" y="2476"/>
                    <a:pt x="1659" y="2320"/>
                  </a:cubicBezTo>
                  <a:cubicBezTo>
                    <a:pt x="1683" y="2020"/>
                    <a:pt x="1707" y="1719"/>
                    <a:pt x="1731" y="1407"/>
                  </a:cubicBezTo>
                  <a:cubicBezTo>
                    <a:pt x="2044" y="1407"/>
                    <a:pt x="2369" y="1407"/>
                    <a:pt x="2693" y="1419"/>
                  </a:cubicBezTo>
                  <a:cubicBezTo>
                    <a:pt x="3014" y="1419"/>
                    <a:pt x="3018" y="901"/>
                    <a:pt x="2704" y="901"/>
                  </a:cubicBezTo>
                  <a:cubicBezTo>
                    <a:pt x="2700" y="901"/>
                    <a:pt x="2697" y="902"/>
                    <a:pt x="2693" y="902"/>
                  </a:cubicBezTo>
                  <a:lnTo>
                    <a:pt x="1743" y="914"/>
                  </a:lnTo>
                  <a:cubicBezTo>
                    <a:pt x="1743" y="697"/>
                    <a:pt x="1731" y="493"/>
                    <a:pt x="1707" y="289"/>
                  </a:cubicBezTo>
                  <a:cubicBezTo>
                    <a:pt x="1683" y="96"/>
                    <a:pt x="1548" y="0"/>
                    <a:pt x="1413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9" name="Google Shape;169;p43"/>
            <p:cNvSpPr/>
            <p:nvPr/>
          </p:nvSpPr>
          <p:spPr>
            <a:xfrm>
              <a:off x="8800665" y="592393"/>
              <a:ext cx="220763" cy="194985"/>
            </a:xfrm>
            <a:custGeom>
              <a:rect b="b" l="l" r="r" t="t"/>
              <a:pathLst>
                <a:path extrusionOk="0" h="2844" w="3220">
                  <a:moveTo>
                    <a:pt x="1784" y="0"/>
                  </a:moveTo>
                  <a:cubicBezTo>
                    <a:pt x="1670" y="0"/>
                    <a:pt x="1559" y="65"/>
                    <a:pt x="1520" y="213"/>
                  </a:cubicBezTo>
                  <a:cubicBezTo>
                    <a:pt x="1436" y="478"/>
                    <a:pt x="1376" y="754"/>
                    <a:pt x="1316" y="1031"/>
                  </a:cubicBezTo>
                  <a:cubicBezTo>
                    <a:pt x="967" y="995"/>
                    <a:pt x="619" y="947"/>
                    <a:pt x="270" y="911"/>
                  </a:cubicBezTo>
                  <a:cubicBezTo>
                    <a:pt x="263" y="910"/>
                    <a:pt x="257" y="910"/>
                    <a:pt x="250" y="910"/>
                  </a:cubicBezTo>
                  <a:cubicBezTo>
                    <a:pt x="50" y="910"/>
                    <a:pt x="1" y="1260"/>
                    <a:pt x="222" y="1295"/>
                  </a:cubicBezTo>
                  <a:cubicBezTo>
                    <a:pt x="559" y="1343"/>
                    <a:pt x="895" y="1404"/>
                    <a:pt x="1232" y="1452"/>
                  </a:cubicBezTo>
                  <a:cubicBezTo>
                    <a:pt x="1148" y="1824"/>
                    <a:pt x="1075" y="2185"/>
                    <a:pt x="1003" y="2558"/>
                  </a:cubicBezTo>
                  <a:cubicBezTo>
                    <a:pt x="967" y="2731"/>
                    <a:pt x="1104" y="2843"/>
                    <a:pt x="1238" y="2843"/>
                  </a:cubicBezTo>
                  <a:cubicBezTo>
                    <a:pt x="1327" y="2843"/>
                    <a:pt x="1414" y="2793"/>
                    <a:pt x="1448" y="2678"/>
                  </a:cubicBezTo>
                  <a:cubicBezTo>
                    <a:pt x="1556" y="2305"/>
                    <a:pt x="1677" y="1920"/>
                    <a:pt x="1785" y="1548"/>
                  </a:cubicBezTo>
                  <a:cubicBezTo>
                    <a:pt x="2121" y="1596"/>
                    <a:pt x="2470" y="1656"/>
                    <a:pt x="2806" y="1704"/>
                  </a:cubicBezTo>
                  <a:cubicBezTo>
                    <a:pt x="2826" y="1707"/>
                    <a:pt x="2845" y="1709"/>
                    <a:pt x="2863" y="1709"/>
                  </a:cubicBezTo>
                  <a:cubicBezTo>
                    <a:pt x="3174" y="1709"/>
                    <a:pt x="3219" y="1245"/>
                    <a:pt x="2879" y="1211"/>
                  </a:cubicBezTo>
                  <a:cubicBezTo>
                    <a:pt x="2554" y="1175"/>
                    <a:pt x="2229" y="1139"/>
                    <a:pt x="1905" y="1103"/>
                  </a:cubicBezTo>
                  <a:cubicBezTo>
                    <a:pt x="1965" y="851"/>
                    <a:pt x="2025" y="610"/>
                    <a:pt x="2085" y="370"/>
                  </a:cubicBezTo>
                  <a:cubicBezTo>
                    <a:pt x="2136" y="146"/>
                    <a:pt x="1956" y="0"/>
                    <a:pt x="1784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0" name="Google Shape;170;p43"/>
            <p:cNvSpPr/>
            <p:nvPr/>
          </p:nvSpPr>
          <p:spPr>
            <a:xfrm>
              <a:off x="8186162" y="811784"/>
              <a:ext cx="256414" cy="191899"/>
            </a:xfrm>
            <a:custGeom>
              <a:rect b="b" l="l" r="r" t="t"/>
              <a:pathLst>
                <a:path extrusionOk="0" h="2799" w="3740">
                  <a:moveTo>
                    <a:pt x="1666" y="1"/>
                  </a:moveTo>
                  <a:cubicBezTo>
                    <a:pt x="1534" y="1"/>
                    <a:pt x="1401" y="91"/>
                    <a:pt x="1395" y="271"/>
                  </a:cubicBezTo>
                  <a:cubicBezTo>
                    <a:pt x="1383" y="379"/>
                    <a:pt x="1383" y="488"/>
                    <a:pt x="1383" y="596"/>
                  </a:cubicBezTo>
                  <a:cubicBezTo>
                    <a:pt x="987" y="608"/>
                    <a:pt x="590" y="632"/>
                    <a:pt x="217" y="680"/>
                  </a:cubicBezTo>
                  <a:cubicBezTo>
                    <a:pt x="1" y="716"/>
                    <a:pt x="1" y="980"/>
                    <a:pt x="217" y="1016"/>
                  </a:cubicBezTo>
                  <a:cubicBezTo>
                    <a:pt x="590" y="1065"/>
                    <a:pt x="987" y="1089"/>
                    <a:pt x="1383" y="1101"/>
                  </a:cubicBezTo>
                  <a:cubicBezTo>
                    <a:pt x="1395" y="1593"/>
                    <a:pt x="1431" y="2098"/>
                    <a:pt x="1455" y="2591"/>
                  </a:cubicBezTo>
                  <a:cubicBezTo>
                    <a:pt x="1461" y="2729"/>
                    <a:pt x="1564" y="2799"/>
                    <a:pt x="1666" y="2799"/>
                  </a:cubicBezTo>
                  <a:cubicBezTo>
                    <a:pt x="1768" y="2799"/>
                    <a:pt x="1870" y="2729"/>
                    <a:pt x="1876" y="2591"/>
                  </a:cubicBezTo>
                  <a:cubicBezTo>
                    <a:pt x="1900" y="2098"/>
                    <a:pt x="1936" y="1605"/>
                    <a:pt x="1948" y="1113"/>
                  </a:cubicBezTo>
                  <a:cubicBezTo>
                    <a:pt x="2441" y="1113"/>
                    <a:pt x="2934" y="1101"/>
                    <a:pt x="3415" y="1101"/>
                  </a:cubicBezTo>
                  <a:cubicBezTo>
                    <a:pt x="3739" y="1101"/>
                    <a:pt x="3739" y="596"/>
                    <a:pt x="3415" y="596"/>
                  </a:cubicBezTo>
                  <a:cubicBezTo>
                    <a:pt x="2934" y="596"/>
                    <a:pt x="2441" y="584"/>
                    <a:pt x="1948" y="584"/>
                  </a:cubicBezTo>
                  <a:cubicBezTo>
                    <a:pt x="1948" y="476"/>
                    <a:pt x="1948" y="367"/>
                    <a:pt x="1936" y="271"/>
                  </a:cubicBezTo>
                  <a:cubicBezTo>
                    <a:pt x="1930" y="91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1" name="Google Shape;171;p43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43"/>
            <p:cNvSpPr/>
            <p:nvPr/>
          </p:nvSpPr>
          <p:spPr>
            <a:xfrm>
              <a:off x="8262362" y="1124013"/>
              <a:ext cx="256414" cy="191282"/>
            </a:xfrm>
            <a:custGeom>
              <a:rect b="b" l="l" r="r" t="t"/>
              <a:pathLst>
                <a:path extrusionOk="0" h="2790" w="3740">
                  <a:moveTo>
                    <a:pt x="1666" y="1"/>
                  </a:moveTo>
                  <a:cubicBezTo>
                    <a:pt x="1534" y="1"/>
                    <a:pt x="1401" y="88"/>
                    <a:pt x="1395" y="262"/>
                  </a:cubicBezTo>
                  <a:cubicBezTo>
                    <a:pt x="1383" y="370"/>
                    <a:pt x="1383" y="478"/>
                    <a:pt x="1383" y="587"/>
                  </a:cubicBezTo>
                  <a:cubicBezTo>
                    <a:pt x="987" y="599"/>
                    <a:pt x="590" y="623"/>
                    <a:pt x="217" y="683"/>
                  </a:cubicBezTo>
                  <a:cubicBezTo>
                    <a:pt x="1" y="707"/>
                    <a:pt x="1" y="983"/>
                    <a:pt x="217" y="1007"/>
                  </a:cubicBezTo>
                  <a:cubicBezTo>
                    <a:pt x="590" y="1055"/>
                    <a:pt x="987" y="1079"/>
                    <a:pt x="1383" y="1091"/>
                  </a:cubicBezTo>
                  <a:cubicBezTo>
                    <a:pt x="1395" y="1596"/>
                    <a:pt x="1431" y="2089"/>
                    <a:pt x="1455" y="2582"/>
                  </a:cubicBezTo>
                  <a:cubicBezTo>
                    <a:pt x="1461" y="2720"/>
                    <a:pt x="1564" y="2789"/>
                    <a:pt x="1666" y="2789"/>
                  </a:cubicBezTo>
                  <a:cubicBezTo>
                    <a:pt x="1768" y="2789"/>
                    <a:pt x="1870" y="2720"/>
                    <a:pt x="1876" y="2582"/>
                  </a:cubicBezTo>
                  <a:cubicBezTo>
                    <a:pt x="1900" y="2101"/>
                    <a:pt x="1936" y="1596"/>
                    <a:pt x="1948" y="1103"/>
                  </a:cubicBezTo>
                  <a:cubicBezTo>
                    <a:pt x="2441" y="1103"/>
                    <a:pt x="2934" y="1091"/>
                    <a:pt x="3415" y="1091"/>
                  </a:cubicBezTo>
                  <a:cubicBezTo>
                    <a:pt x="3419" y="1092"/>
                    <a:pt x="3422" y="1092"/>
                    <a:pt x="3426" y="1092"/>
                  </a:cubicBezTo>
                  <a:cubicBezTo>
                    <a:pt x="3739" y="1092"/>
                    <a:pt x="3736" y="587"/>
                    <a:pt x="3415" y="587"/>
                  </a:cubicBezTo>
                  <a:lnTo>
                    <a:pt x="1948" y="587"/>
                  </a:lnTo>
                  <a:cubicBezTo>
                    <a:pt x="1948" y="478"/>
                    <a:pt x="1948" y="370"/>
                    <a:pt x="1936" y="262"/>
                  </a:cubicBezTo>
                  <a:cubicBezTo>
                    <a:pt x="1930" y="88"/>
                    <a:pt x="1798" y="1"/>
                    <a:pt x="1666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" name="Google Shape;173;p43"/>
            <p:cNvSpPr/>
            <p:nvPr/>
          </p:nvSpPr>
          <p:spPr>
            <a:xfrm rot="-5564026">
              <a:off x="8740852" y="1665828"/>
              <a:ext cx="264644" cy="134996"/>
            </a:xfrm>
            <a:custGeom>
              <a:rect b="b" l="l" r="r" t="t"/>
              <a:pathLst>
                <a:path extrusionOk="0" h="1969" w="3860">
                  <a:moveTo>
                    <a:pt x="1879" y="0"/>
                  </a:moveTo>
                  <a:cubicBezTo>
                    <a:pt x="1814" y="0"/>
                    <a:pt x="1746" y="25"/>
                    <a:pt x="1683" y="81"/>
                  </a:cubicBezTo>
                  <a:cubicBezTo>
                    <a:pt x="1563" y="189"/>
                    <a:pt x="1491" y="333"/>
                    <a:pt x="1443" y="478"/>
                  </a:cubicBezTo>
                  <a:cubicBezTo>
                    <a:pt x="1046" y="454"/>
                    <a:pt x="661" y="430"/>
                    <a:pt x="265" y="405"/>
                  </a:cubicBezTo>
                  <a:cubicBezTo>
                    <a:pt x="60" y="405"/>
                    <a:pt x="0" y="754"/>
                    <a:pt x="216" y="778"/>
                  </a:cubicBezTo>
                  <a:cubicBezTo>
                    <a:pt x="601" y="838"/>
                    <a:pt x="974" y="886"/>
                    <a:pt x="1358" y="934"/>
                  </a:cubicBezTo>
                  <a:cubicBezTo>
                    <a:pt x="1358" y="983"/>
                    <a:pt x="1346" y="1031"/>
                    <a:pt x="1346" y="1079"/>
                  </a:cubicBezTo>
                  <a:cubicBezTo>
                    <a:pt x="1346" y="1331"/>
                    <a:pt x="1370" y="1692"/>
                    <a:pt x="1587" y="1836"/>
                  </a:cubicBezTo>
                  <a:lnTo>
                    <a:pt x="1587" y="1848"/>
                  </a:lnTo>
                  <a:cubicBezTo>
                    <a:pt x="1626" y="1931"/>
                    <a:pt x="1700" y="1968"/>
                    <a:pt x="1771" y="1968"/>
                  </a:cubicBezTo>
                  <a:cubicBezTo>
                    <a:pt x="1875" y="1968"/>
                    <a:pt x="1971" y="1888"/>
                    <a:pt x="1935" y="1752"/>
                  </a:cubicBezTo>
                  <a:cubicBezTo>
                    <a:pt x="1935" y="1752"/>
                    <a:pt x="1935" y="1740"/>
                    <a:pt x="1923" y="1728"/>
                  </a:cubicBezTo>
                  <a:cubicBezTo>
                    <a:pt x="2008" y="1560"/>
                    <a:pt x="1947" y="1379"/>
                    <a:pt x="1960" y="1175"/>
                  </a:cubicBezTo>
                  <a:cubicBezTo>
                    <a:pt x="1960" y="1115"/>
                    <a:pt x="1972" y="1055"/>
                    <a:pt x="1984" y="1007"/>
                  </a:cubicBezTo>
                  <a:cubicBezTo>
                    <a:pt x="2452" y="1055"/>
                    <a:pt x="2921" y="1103"/>
                    <a:pt x="3390" y="1175"/>
                  </a:cubicBezTo>
                  <a:cubicBezTo>
                    <a:pt x="3413" y="1179"/>
                    <a:pt x="3434" y="1181"/>
                    <a:pt x="3455" y="1181"/>
                  </a:cubicBezTo>
                  <a:cubicBezTo>
                    <a:pt x="3807" y="1181"/>
                    <a:pt x="3860" y="633"/>
                    <a:pt x="3462" y="622"/>
                  </a:cubicBezTo>
                  <a:cubicBezTo>
                    <a:pt x="3017" y="610"/>
                    <a:pt x="2573" y="574"/>
                    <a:pt x="2128" y="538"/>
                  </a:cubicBezTo>
                  <a:cubicBezTo>
                    <a:pt x="2140" y="478"/>
                    <a:pt x="2152" y="430"/>
                    <a:pt x="2164" y="369"/>
                  </a:cubicBezTo>
                  <a:cubicBezTo>
                    <a:pt x="2199" y="169"/>
                    <a:pt x="2050" y="0"/>
                    <a:pt x="187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43"/>
            <p:cNvSpPr/>
            <p:nvPr/>
          </p:nvSpPr>
          <p:spPr>
            <a:xfrm>
              <a:off x="8501133" y="1350150"/>
              <a:ext cx="206708" cy="175239"/>
            </a:xfrm>
            <a:custGeom>
              <a:rect b="b" l="l" r="r" t="t"/>
              <a:pathLst>
                <a:path extrusionOk="0" h="2556" w="3015">
                  <a:moveTo>
                    <a:pt x="1413" y="1"/>
                  </a:moveTo>
                  <a:cubicBezTo>
                    <a:pt x="1278" y="1"/>
                    <a:pt x="1142" y="94"/>
                    <a:pt x="1118" y="280"/>
                  </a:cubicBezTo>
                  <a:cubicBezTo>
                    <a:pt x="1094" y="485"/>
                    <a:pt x="1094" y="701"/>
                    <a:pt x="1094" y="930"/>
                  </a:cubicBezTo>
                  <a:cubicBezTo>
                    <a:pt x="806" y="930"/>
                    <a:pt x="529" y="942"/>
                    <a:pt x="253" y="954"/>
                  </a:cubicBezTo>
                  <a:cubicBezTo>
                    <a:pt x="0" y="966"/>
                    <a:pt x="0" y="1338"/>
                    <a:pt x="253" y="1350"/>
                  </a:cubicBezTo>
                  <a:cubicBezTo>
                    <a:pt x="541" y="1362"/>
                    <a:pt x="818" y="1374"/>
                    <a:pt x="1106" y="1386"/>
                  </a:cubicBezTo>
                  <a:cubicBezTo>
                    <a:pt x="1118" y="1699"/>
                    <a:pt x="1154" y="2011"/>
                    <a:pt x="1166" y="2312"/>
                  </a:cubicBezTo>
                  <a:cubicBezTo>
                    <a:pt x="1179" y="2474"/>
                    <a:pt x="1296" y="2555"/>
                    <a:pt x="1413" y="2555"/>
                  </a:cubicBezTo>
                  <a:cubicBezTo>
                    <a:pt x="1530" y="2555"/>
                    <a:pt x="1647" y="2474"/>
                    <a:pt x="1659" y="2312"/>
                  </a:cubicBezTo>
                  <a:cubicBezTo>
                    <a:pt x="1683" y="2023"/>
                    <a:pt x="1707" y="1711"/>
                    <a:pt x="1731" y="1398"/>
                  </a:cubicBezTo>
                  <a:cubicBezTo>
                    <a:pt x="2044" y="1398"/>
                    <a:pt x="2369" y="1410"/>
                    <a:pt x="2693" y="1410"/>
                  </a:cubicBezTo>
                  <a:cubicBezTo>
                    <a:pt x="2697" y="1411"/>
                    <a:pt x="2700" y="1411"/>
                    <a:pt x="2704" y="1411"/>
                  </a:cubicBezTo>
                  <a:cubicBezTo>
                    <a:pt x="3014" y="1411"/>
                    <a:pt x="3014" y="893"/>
                    <a:pt x="2704" y="893"/>
                  </a:cubicBezTo>
                  <a:cubicBezTo>
                    <a:pt x="2700" y="893"/>
                    <a:pt x="2697" y="893"/>
                    <a:pt x="2693" y="893"/>
                  </a:cubicBezTo>
                  <a:lnTo>
                    <a:pt x="1743" y="905"/>
                  </a:lnTo>
                  <a:cubicBezTo>
                    <a:pt x="1743" y="689"/>
                    <a:pt x="1731" y="485"/>
                    <a:pt x="1707" y="280"/>
                  </a:cubicBezTo>
                  <a:cubicBezTo>
                    <a:pt x="1683" y="94"/>
                    <a:pt x="1548" y="1"/>
                    <a:pt x="1413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43"/>
            <p:cNvSpPr/>
            <p:nvPr/>
          </p:nvSpPr>
          <p:spPr>
            <a:xfrm>
              <a:off x="8800665" y="1056953"/>
              <a:ext cx="220763" cy="195190"/>
            </a:xfrm>
            <a:custGeom>
              <a:rect b="b" l="l" r="r" t="t"/>
              <a:pathLst>
                <a:path extrusionOk="0" h="2847" w="3220">
                  <a:moveTo>
                    <a:pt x="1782" y="1"/>
                  </a:moveTo>
                  <a:cubicBezTo>
                    <a:pt x="1668" y="1"/>
                    <a:pt x="1558" y="62"/>
                    <a:pt x="1520" y="205"/>
                  </a:cubicBezTo>
                  <a:cubicBezTo>
                    <a:pt x="1436" y="482"/>
                    <a:pt x="1376" y="758"/>
                    <a:pt x="1316" y="1035"/>
                  </a:cubicBezTo>
                  <a:cubicBezTo>
                    <a:pt x="967" y="987"/>
                    <a:pt x="619" y="951"/>
                    <a:pt x="270" y="903"/>
                  </a:cubicBezTo>
                  <a:cubicBezTo>
                    <a:pt x="263" y="902"/>
                    <a:pt x="257" y="901"/>
                    <a:pt x="250" y="901"/>
                  </a:cubicBezTo>
                  <a:cubicBezTo>
                    <a:pt x="50" y="901"/>
                    <a:pt x="1" y="1252"/>
                    <a:pt x="222" y="1287"/>
                  </a:cubicBezTo>
                  <a:cubicBezTo>
                    <a:pt x="559" y="1347"/>
                    <a:pt x="895" y="1395"/>
                    <a:pt x="1232" y="1455"/>
                  </a:cubicBezTo>
                  <a:cubicBezTo>
                    <a:pt x="1148" y="1816"/>
                    <a:pt x="1075" y="2189"/>
                    <a:pt x="1003" y="2549"/>
                  </a:cubicBezTo>
                  <a:cubicBezTo>
                    <a:pt x="967" y="2731"/>
                    <a:pt x="1106" y="2846"/>
                    <a:pt x="1240" y="2846"/>
                  </a:cubicBezTo>
                  <a:cubicBezTo>
                    <a:pt x="1328" y="2846"/>
                    <a:pt x="1415" y="2796"/>
                    <a:pt x="1448" y="2682"/>
                  </a:cubicBezTo>
                  <a:cubicBezTo>
                    <a:pt x="1556" y="2297"/>
                    <a:pt x="1677" y="1924"/>
                    <a:pt x="1785" y="1540"/>
                  </a:cubicBezTo>
                  <a:cubicBezTo>
                    <a:pt x="2121" y="1600"/>
                    <a:pt x="2470" y="1648"/>
                    <a:pt x="2806" y="1708"/>
                  </a:cubicBezTo>
                  <a:cubicBezTo>
                    <a:pt x="2826" y="1711"/>
                    <a:pt x="2845" y="1713"/>
                    <a:pt x="2863" y="1713"/>
                  </a:cubicBezTo>
                  <a:cubicBezTo>
                    <a:pt x="3174" y="1713"/>
                    <a:pt x="3219" y="1249"/>
                    <a:pt x="2879" y="1215"/>
                  </a:cubicBezTo>
                  <a:cubicBezTo>
                    <a:pt x="2554" y="1179"/>
                    <a:pt x="2229" y="1143"/>
                    <a:pt x="1905" y="1095"/>
                  </a:cubicBezTo>
                  <a:cubicBezTo>
                    <a:pt x="1965" y="854"/>
                    <a:pt x="2025" y="614"/>
                    <a:pt x="2085" y="362"/>
                  </a:cubicBezTo>
                  <a:cubicBezTo>
                    <a:pt x="2136" y="144"/>
                    <a:pt x="1955" y="1"/>
                    <a:pt x="1782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43"/>
            <p:cNvSpPr/>
            <p:nvPr/>
          </p:nvSpPr>
          <p:spPr>
            <a:xfrm>
              <a:off x="8426329" y="1812799"/>
              <a:ext cx="239069" cy="169000"/>
            </a:xfrm>
            <a:custGeom>
              <a:rect b="b" l="l" r="r" t="t"/>
              <a:pathLst>
                <a:path extrusionOk="0" h="2465" w="3487">
                  <a:moveTo>
                    <a:pt x="2219" y="0"/>
                  </a:moveTo>
                  <a:cubicBezTo>
                    <a:pt x="2135" y="0"/>
                    <a:pt x="2050" y="38"/>
                    <a:pt x="1996" y="126"/>
                  </a:cubicBezTo>
                  <a:cubicBezTo>
                    <a:pt x="1839" y="355"/>
                    <a:pt x="1755" y="631"/>
                    <a:pt x="1707" y="920"/>
                  </a:cubicBezTo>
                  <a:cubicBezTo>
                    <a:pt x="1226" y="920"/>
                    <a:pt x="733" y="944"/>
                    <a:pt x="253" y="968"/>
                  </a:cubicBezTo>
                  <a:cubicBezTo>
                    <a:pt x="0" y="980"/>
                    <a:pt x="0" y="1340"/>
                    <a:pt x="253" y="1352"/>
                  </a:cubicBezTo>
                  <a:cubicBezTo>
                    <a:pt x="721" y="1376"/>
                    <a:pt x="1202" y="1388"/>
                    <a:pt x="1683" y="1400"/>
                  </a:cubicBezTo>
                  <a:cubicBezTo>
                    <a:pt x="1695" y="1749"/>
                    <a:pt x="1767" y="2086"/>
                    <a:pt x="1900" y="2386"/>
                  </a:cubicBezTo>
                  <a:cubicBezTo>
                    <a:pt x="1922" y="2441"/>
                    <a:pt x="1968" y="2465"/>
                    <a:pt x="2016" y="2465"/>
                  </a:cubicBezTo>
                  <a:cubicBezTo>
                    <a:pt x="2093" y="2465"/>
                    <a:pt x="2176" y="2403"/>
                    <a:pt x="2176" y="2314"/>
                  </a:cubicBezTo>
                  <a:cubicBezTo>
                    <a:pt x="2164" y="2014"/>
                    <a:pt x="2152" y="1701"/>
                    <a:pt x="2188" y="1412"/>
                  </a:cubicBezTo>
                  <a:lnTo>
                    <a:pt x="3162" y="1412"/>
                  </a:lnTo>
                  <a:cubicBezTo>
                    <a:pt x="3486" y="1412"/>
                    <a:pt x="3486" y="908"/>
                    <a:pt x="3162" y="908"/>
                  </a:cubicBezTo>
                  <a:lnTo>
                    <a:pt x="2296" y="908"/>
                  </a:lnTo>
                  <a:cubicBezTo>
                    <a:pt x="2344" y="715"/>
                    <a:pt x="2416" y="523"/>
                    <a:pt x="2477" y="331"/>
                  </a:cubicBezTo>
                  <a:cubicBezTo>
                    <a:pt x="2531" y="135"/>
                    <a:pt x="2377" y="0"/>
                    <a:pt x="2219" y="0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4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9" name="Google Shape;179;p44"/>
          <p:cNvGrpSpPr/>
          <p:nvPr/>
        </p:nvGrpSpPr>
        <p:grpSpPr>
          <a:xfrm>
            <a:off x="1549150" y="173450"/>
            <a:ext cx="5714832" cy="4796387"/>
            <a:chOff x="1717918" y="395196"/>
            <a:chExt cx="5377653" cy="4513397"/>
          </a:xfrm>
        </p:grpSpPr>
        <p:sp>
          <p:nvSpPr>
            <p:cNvPr id="180" name="Google Shape;180;p44"/>
            <p:cNvSpPr/>
            <p:nvPr/>
          </p:nvSpPr>
          <p:spPr>
            <a:xfrm>
              <a:off x="1896012" y="395196"/>
              <a:ext cx="5199559" cy="4267876"/>
            </a:xfrm>
            <a:custGeom>
              <a:rect b="b" l="l" r="r" t="t"/>
              <a:pathLst>
                <a:path extrusionOk="0" h="13118" w="14189">
                  <a:moveTo>
                    <a:pt x="10181" y="0"/>
                  </a:moveTo>
                  <a:cubicBezTo>
                    <a:pt x="9821" y="369"/>
                    <a:pt x="9378" y="636"/>
                    <a:pt x="8893" y="795"/>
                  </a:cubicBezTo>
                  <a:cubicBezTo>
                    <a:pt x="8487" y="919"/>
                    <a:pt x="8065" y="971"/>
                    <a:pt x="7641" y="971"/>
                  </a:cubicBezTo>
                  <a:cubicBezTo>
                    <a:pt x="7121" y="971"/>
                    <a:pt x="6597" y="894"/>
                    <a:pt x="6090" y="778"/>
                  </a:cubicBezTo>
                  <a:cubicBezTo>
                    <a:pt x="5898" y="737"/>
                    <a:pt x="5697" y="678"/>
                    <a:pt x="5505" y="611"/>
                  </a:cubicBezTo>
                  <a:cubicBezTo>
                    <a:pt x="5438" y="829"/>
                    <a:pt x="5346" y="1038"/>
                    <a:pt x="5220" y="1222"/>
                  </a:cubicBezTo>
                  <a:cubicBezTo>
                    <a:pt x="4678" y="2011"/>
                    <a:pt x="3780" y="2477"/>
                    <a:pt x="2828" y="2477"/>
                  </a:cubicBezTo>
                  <a:cubicBezTo>
                    <a:pt x="2811" y="2477"/>
                    <a:pt x="2794" y="2477"/>
                    <a:pt x="2777" y="2477"/>
                  </a:cubicBezTo>
                  <a:lnTo>
                    <a:pt x="2777" y="2477"/>
                  </a:lnTo>
                  <a:cubicBezTo>
                    <a:pt x="2920" y="3313"/>
                    <a:pt x="2560" y="4192"/>
                    <a:pt x="1983" y="4819"/>
                  </a:cubicBezTo>
                  <a:cubicBezTo>
                    <a:pt x="1707" y="5112"/>
                    <a:pt x="1389" y="5371"/>
                    <a:pt x="1046" y="5580"/>
                  </a:cubicBezTo>
                  <a:cubicBezTo>
                    <a:pt x="1288" y="5898"/>
                    <a:pt x="1431" y="6342"/>
                    <a:pt x="1531" y="6743"/>
                  </a:cubicBezTo>
                  <a:cubicBezTo>
                    <a:pt x="1648" y="7203"/>
                    <a:pt x="1748" y="7672"/>
                    <a:pt x="1690" y="8140"/>
                  </a:cubicBezTo>
                  <a:cubicBezTo>
                    <a:pt x="1615" y="8776"/>
                    <a:pt x="1238" y="9353"/>
                    <a:pt x="770" y="9788"/>
                  </a:cubicBezTo>
                  <a:cubicBezTo>
                    <a:pt x="527" y="10006"/>
                    <a:pt x="276" y="10198"/>
                    <a:pt x="0" y="10366"/>
                  </a:cubicBezTo>
                  <a:cubicBezTo>
                    <a:pt x="44" y="10363"/>
                    <a:pt x="88" y="10362"/>
                    <a:pt x="132" y="10362"/>
                  </a:cubicBezTo>
                  <a:cubicBezTo>
                    <a:pt x="438" y="10362"/>
                    <a:pt x="735" y="10413"/>
                    <a:pt x="1021" y="10508"/>
                  </a:cubicBezTo>
                  <a:cubicBezTo>
                    <a:pt x="1556" y="10700"/>
                    <a:pt x="1991" y="11110"/>
                    <a:pt x="2376" y="11528"/>
                  </a:cubicBezTo>
                  <a:cubicBezTo>
                    <a:pt x="2769" y="11947"/>
                    <a:pt x="3162" y="12415"/>
                    <a:pt x="3413" y="12942"/>
                  </a:cubicBezTo>
                  <a:cubicBezTo>
                    <a:pt x="4451" y="12189"/>
                    <a:pt x="5647" y="11671"/>
                    <a:pt x="6919" y="11587"/>
                  </a:cubicBezTo>
                  <a:cubicBezTo>
                    <a:pt x="7050" y="11577"/>
                    <a:pt x="7182" y="11572"/>
                    <a:pt x="7314" y="11572"/>
                  </a:cubicBezTo>
                  <a:cubicBezTo>
                    <a:pt x="8681" y="11572"/>
                    <a:pt x="10069" y="12119"/>
                    <a:pt x="10984" y="13118"/>
                  </a:cubicBezTo>
                  <a:cubicBezTo>
                    <a:pt x="11043" y="12323"/>
                    <a:pt x="11327" y="11570"/>
                    <a:pt x="11796" y="10934"/>
                  </a:cubicBezTo>
                  <a:cubicBezTo>
                    <a:pt x="12406" y="10131"/>
                    <a:pt x="13285" y="9596"/>
                    <a:pt x="14188" y="9111"/>
                  </a:cubicBezTo>
                  <a:cubicBezTo>
                    <a:pt x="13686" y="8508"/>
                    <a:pt x="13377" y="7772"/>
                    <a:pt x="13285" y="7003"/>
                  </a:cubicBezTo>
                  <a:cubicBezTo>
                    <a:pt x="13184" y="5999"/>
                    <a:pt x="13452" y="4986"/>
                    <a:pt x="14055" y="4175"/>
                  </a:cubicBezTo>
                  <a:cubicBezTo>
                    <a:pt x="12850" y="3840"/>
                    <a:pt x="11620" y="3338"/>
                    <a:pt x="10917" y="2326"/>
                  </a:cubicBezTo>
                  <a:cubicBezTo>
                    <a:pt x="10449" y="1648"/>
                    <a:pt x="10273" y="829"/>
                    <a:pt x="1018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" name="Google Shape;181;p44"/>
            <p:cNvSpPr/>
            <p:nvPr/>
          </p:nvSpPr>
          <p:spPr>
            <a:xfrm>
              <a:off x="1717918" y="545066"/>
              <a:ext cx="5334779" cy="4363527"/>
            </a:xfrm>
            <a:custGeom>
              <a:rect b="b" l="l" r="r" t="t"/>
              <a:pathLst>
                <a:path extrusionOk="0" h="13412" w="14558">
                  <a:moveTo>
                    <a:pt x="10175" y="456"/>
                  </a:moveTo>
                  <a:cubicBezTo>
                    <a:pt x="10324" y="1424"/>
                    <a:pt x="10620" y="2352"/>
                    <a:pt x="11345" y="3054"/>
                  </a:cubicBezTo>
                  <a:cubicBezTo>
                    <a:pt x="12054" y="3732"/>
                    <a:pt x="13002" y="4105"/>
                    <a:pt x="13939" y="4376"/>
                  </a:cubicBezTo>
                  <a:lnTo>
                    <a:pt x="13939" y="4376"/>
                  </a:lnTo>
                  <a:cubicBezTo>
                    <a:pt x="13426" y="5193"/>
                    <a:pt x="13192" y="6153"/>
                    <a:pt x="13286" y="7120"/>
                  </a:cubicBezTo>
                  <a:cubicBezTo>
                    <a:pt x="13287" y="7131"/>
                    <a:pt x="13290" y="7141"/>
                    <a:pt x="13293" y="7150"/>
                  </a:cubicBezTo>
                  <a:lnTo>
                    <a:pt x="13293" y="7150"/>
                  </a:lnTo>
                  <a:cubicBezTo>
                    <a:pt x="13293" y="7154"/>
                    <a:pt x="13294" y="7158"/>
                    <a:pt x="13294" y="7162"/>
                  </a:cubicBezTo>
                  <a:cubicBezTo>
                    <a:pt x="13409" y="7899"/>
                    <a:pt x="13700" y="8594"/>
                    <a:pt x="14142" y="9181"/>
                  </a:cubicBezTo>
                  <a:lnTo>
                    <a:pt x="14142" y="9181"/>
                  </a:lnTo>
                  <a:cubicBezTo>
                    <a:pt x="12619" y="10045"/>
                    <a:pt x="11383" y="11152"/>
                    <a:pt x="11102" y="12923"/>
                  </a:cubicBezTo>
                  <a:lnTo>
                    <a:pt x="11102" y="12923"/>
                  </a:lnTo>
                  <a:cubicBezTo>
                    <a:pt x="10105" y="12012"/>
                    <a:pt x="8890" y="11616"/>
                    <a:pt x="7650" y="11616"/>
                  </a:cubicBezTo>
                  <a:cubicBezTo>
                    <a:pt x="6273" y="11616"/>
                    <a:pt x="4866" y="12104"/>
                    <a:pt x="3693" y="12918"/>
                  </a:cubicBezTo>
                  <a:lnTo>
                    <a:pt x="3693" y="12918"/>
                  </a:lnTo>
                  <a:cubicBezTo>
                    <a:pt x="3047" y="11746"/>
                    <a:pt x="1977" y="10660"/>
                    <a:pt x="644" y="10470"/>
                  </a:cubicBezTo>
                  <a:lnTo>
                    <a:pt x="644" y="10470"/>
                  </a:lnTo>
                  <a:cubicBezTo>
                    <a:pt x="1280" y="9982"/>
                    <a:pt x="1838" y="9368"/>
                    <a:pt x="2000" y="8559"/>
                  </a:cubicBezTo>
                  <a:cubicBezTo>
                    <a:pt x="2167" y="7709"/>
                    <a:pt x="1889" y="6589"/>
                    <a:pt x="1410" y="5840"/>
                  </a:cubicBezTo>
                  <a:lnTo>
                    <a:pt x="1410" y="5840"/>
                  </a:lnTo>
                  <a:cubicBezTo>
                    <a:pt x="2426" y="5137"/>
                    <a:pt x="3173" y="4098"/>
                    <a:pt x="3075" y="2829"/>
                  </a:cubicBezTo>
                  <a:lnTo>
                    <a:pt x="3075" y="2829"/>
                  </a:lnTo>
                  <a:cubicBezTo>
                    <a:pt x="4231" y="2748"/>
                    <a:pt x="5273" y="2085"/>
                    <a:pt x="5706" y="991"/>
                  </a:cubicBezTo>
                  <a:lnTo>
                    <a:pt x="5706" y="991"/>
                  </a:lnTo>
                  <a:cubicBezTo>
                    <a:pt x="6307" y="1186"/>
                    <a:pt x="6959" y="1302"/>
                    <a:pt x="7603" y="1302"/>
                  </a:cubicBezTo>
                  <a:cubicBezTo>
                    <a:pt x="8536" y="1302"/>
                    <a:pt x="9453" y="1058"/>
                    <a:pt x="10175" y="456"/>
                  </a:cubicBezTo>
                  <a:close/>
                  <a:moveTo>
                    <a:pt x="10302" y="0"/>
                  </a:moveTo>
                  <a:cubicBezTo>
                    <a:pt x="10265" y="0"/>
                    <a:pt x="10228" y="13"/>
                    <a:pt x="10199" y="43"/>
                  </a:cubicBezTo>
                  <a:cubicBezTo>
                    <a:pt x="9506" y="731"/>
                    <a:pt x="8576" y="1000"/>
                    <a:pt x="7627" y="1000"/>
                  </a:cubicBezTo>
                  <a:cubicBezTo>
                    <a:pt x="6960" y="1000"/>
                    <a:pt x="6284" y="867"/>
                    <a:pt x="5673" y="653"/>
                  </a:cubicBezTo>
                  <a:cubicBezTo>
                    <a:pt x="5658" y="649"/>
                    <a:pt x="5643" y="647"/>
                    <a:pt x="5629" y="647"/>
                  </a:cubicBezTo>
                  <a:cubicBezTo>
                    <a:pt x="5561" y="647"/>
                    <a:pt x="5501" y="692"/>
                    <a:pt x="5480" y="754"/>
                  </a:cubicBezTo>
                  <a:cubicBezTo>
                    <a:pt x="5112" y="1858"/>
                    <a:pt x="4058" y="2510"/>
                    <a:pt x="2920" y="2527"/>
                  </a:cubicBezTo>
                  <a:cubicBezTo>
                    <a:pt x="2812" y="2527"/>
                    <a:pt x="2745" y="2628"/>
                    <a:pt x="2770" y="2728"/>
                  </a:cubicBezTo>
                  <a:cubicBezTo>
                    <a:pt x="2946" y="3983"/>
                    <a:pt x="2134" y="5020"/>
                    <a:pt x="1130" y="5664"/>
                  </a:cubicBezTo>
                  <a:cubicBezTo>
                    <a:pt x="1055" y="5715"/>
                    <a:pt x="1030" y="5807"/>
                    <a:pt x="1080" y="5882"/>
                  </a:cubicBezTo>
                  <a:cubicBezTo>
                    <a:pt x="1548" y="6551"/>
                    <a:pt x="1858" y="7672"/>
                    <a:pt x="1707" y="8475"/>
                  </a:cubicBezTo>
                  <a:cubicBezTo>
                    <a:pt x="1540" y="9362"/>
                    <a:pt x="837" y="9989"/>
                    <a:pt x="126" y="10466"/>
                  </a:cubicBezTo>
                  <a:cubicBezTo>
                    <a:pt x="1" y="10550"/>
                    <a:pt x="51" y="10751"/>
                    <a:pt x="210" y="10759"/>
                  </a:cubicBezTo>
                  <a:cubicBezTo>
                    <a:pt x="225" y="10759"/>
                    <a:pt x="239" y="10759"/>
                    <a:pt x="254" y="10759"/>
                  </a:cubicBezTo>
                  <a:cubicBezTo>
                    <a:pt x="1714" y="10759"/>
                    <a:pt x="2868" y="11993"/>
                    <a:pt x="3514" y="13227"/>
                  </a:cubicBezTo>
                  <a:cubicBezTo>
                    <a:pt x="3543" y="13278"/>
                    <a:pt x="3594" y="13302"/>
                    <a:pt x="3647" y="13302"/>
                  </a:cubicBezTo>
                  <a:cubicBezTo>
                    <a:pt x="3673" y="13302"/>
                    <a:pt x="3699" y="13296"/>
                    <a:pt x="3724" y="13286"/>
                  </a:cubicBezTo>
                  <a:cubicBezTo>
                    <a:pt x="4874" y="12446"/>
                    <a:pt x="6278" y="11928"/>
                    <a:pt x="7649" y="11928"/>
                  </a:cubicBezTo>
                  <a:cubicBezTo>
                    <a:pt x="8900" y="11928"/>
                    <a:pt x="10124" y="12359"/>
                    <a:pt x="11102" y="13369"/>
                  </a:cubicBezTo>
                  <a:cubicBezTo>
                    <a:pt x="11134" y="13399"/>
                    <a:pt x="11172" y="13412"/>
                    <a:pt x="11209" y="13412"/>
                  </a:cubicBezTo>
                  <a:cubicBezTo>
                    <a:pt x="11289" y="13412"/>
                    <a:pt x="11364" y="13352"/>
                    <a:pt x="11370" y="13260"/>
                  </a:cubicBezTo>
                  <a:cubicBezTo>
                    <a:pt x="11537" y="11345"/>
                    <a:pt x="12876" y="10232"/>
                    <a:pt x="14457" y="9362"/>
                  </a:cubicBezTo>
                  <a:cubicBezTo>
                    <a:pt x="14541" y="9312"/>
                    <a:pt x="14557" y="9186"/>
                    <a:pt x="14490" y="9119"/>
                  </a:cubicBezTo>
                  <a:cubicBezTo>
                    <a:pt x="14034" y="8559"/>
                    <a:pt x="13731" y="7891"/>
                    <a:pt x="13618" y="7175"/>
                  </a:cubicBezTo>
                  <a:lnTo>
                    <a:pt x="13618" y="7175"/>
                  </a:lnTo>
                  <a:cubicBezTo>
                    <a:pt x="13621" y="7161"/>
                    <a:pt x="13622" y="7145"/>
                    <a:pt x="13620" y="7128"/>
                  </a:cubicBezTo>
                  <a:cubicBezTo>
                    <a:pt x="13520" y="6150"/>
                    <a:pt x="13779" y="5179"/>
                    <a:pt x="14340" y="4376"/>
                  </a:cubicBezTo>
                  <a:cubicBezTo>
                    <a:pt x="14390" y="4284"/>
                    <a:pt x="14348" y="4175"/>
                    <a:pt x="14248" y="4142"/>
                  </a:cubicBezTo>
                  <a:cubicBezTo>
                    <a:pt x="13344" y="3891"/>
                    <a:pt x="12416" y="3581"/>
                    <a:pt x="11696" y="2945"/>
                  </a:cubicBezTo>
                  <a:cubicBezTo>
                    <a:pt x="10876" y="2226"/>
                    <a:pt x="10592" y="1205"/>
                    <a:pt x="10466" y="151"/>
                  </a:cubicBezTo>
                  <a:cubicBezTo>
                    <a:pt x="10461" y="60"/>
                    <a:pt x="10381" y="0"/>
                    <a:pt x="10302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2" name="Google Shape;182;p44"/>
          <p:cNvSpPr txBox="1"/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65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5425" y="-39345"/>
            <a:ext cx="9174869" cy="5187351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45"/>
          <p:cNvSpPr/>
          <p:nvPr/>
        </p:nvSpPr>
        <p:spPr>
          <a:xfrm>
            <a:off x="416800" y="960125"/>
            <a:ext cx="7977853" cy="3087864"/>
          </a:xfrm>
          <a:custGeom>
            <a:rect b="b" l="l" r="r" t="t"/>
            <a:pathLst>
              <a:path extrusionOk="0" h="9613" w="20028">
                <a:moveTo>
                  <a:pt x="4049" y="1"/>
                </a:moveTo>
                <a:cubicBezTo>
                  <a:pt x="2685" y="2544"/>
                  <a:pt x="1355" y="6283"/>
                  <a:pt x="0" y="8927"/>
                </a:cubicBezTo>
                <a:cubicBezTo>
                  <a:pt x="4509" y="8417"/>
                  <a:pt x="8985" y="7823"/>
                  <a:pt x="13402" y="7162"/>
                </a:cubicBezTo>
                <a:cubicBezTo>
                  <a:pt x="13469" y="7254"/>
                  <a:pt x="13519" y="7346"/>
                  <a:pt x="13569" y="7438"/>
                </a:cubicBezTo>
                <a:cubicBezTo>
                  <a:pt x="13996" y="8174"/>
                  <a:pt x="14364" y="8919"/>
                  <a:pt x="14992" y="9613"/>
                </a:cubicBezTo>
                <a:cubicBezTo>
                  <a:pt x="15176" y="8977"/>
                  <a:pt x="15376" y="8341"/>
                  <a:pt x="15594" y="7714"/>
                </a:cubicBezTo>
                <a:cubicBezTo>
                  <a:pt x="17066" y="7898"/>
                  <a:pt x="18539" y="8057"/>
                  <a:pt x="20028" y="8199"/>
                </a:cubicBezTo>
                <a:cubicBezTo>
                  <a:pt x="19308" y="5790"/>
                  <a:pt x="18514" y="3389"/>
                  <a:pt x="17652" y="988"/>
                </a:cubicBezTo>
                <a:cubicBezTo>
                  <a:pt x="13327" y="603"/>
                  <a:pt x="8458" y="360"/>
                  <a:pt x="4049" y="1"/>
                </a:cubicBezTo>
                <a:close/>
              </a:path>
            </a:pathLst>
          </a:custGeom>
          <a:solidFill>
            <a:srgbClr val="97D5E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45"/>
          <p:cNvSpPr/>
          <p:nvPr/>
        </p:nvSpPr>
        <p:spPr>
          <a:xfrm>
            <a:off x="490890" y="1153497"/>
            <a:ext cx="8120457" cy="3190975"/>
          </a:xfrm>
          <a:custGeom>
            <a:rect b="b" l="l" r="r" t="t"/>
            <a:pathLst>
              <a:path extrusionOk="0" h="9934" w="20386">
                <a:moveTo>
                  <a:pt x="4321" y="326"/>
                </a:moveTo>
                <a:cubicBezTo>
                  <a:pt x="8780" y="687"/>
                  <a:pt x="13263" y="904"/>
                  <a:pt x="17722" y="1304"/>
                </a:cubicBezTo>
                <a:lnTo>
                  <a:pt x="17722" y="1304"/>
                </a:lnTo>
                <a:cubicBezTo>
                  <a:pt x="18535" y="3583"/>
                  <a:pt x="19296" y="5878"/>
                  <a:pt x="19995" y="8187"/>
                </a:cubicBezTo>
                <a:lnTo>
                  <a:pt x="19995" y="8187"/>
                </a:lnTo>
                <a:cubicBezTo>
                  <a:pt x="18587" y="8050"/>
                  <a:pt x="17185" y="7898"/>
                  <a:pt x="15776" y="7723"/>
                </a:cubicBezTo>
                <a:cubicBezTo>
                  <a:pt x="15709" y="7723"/>
                  <a:pt x="15642" y="7764"/>
                  <a:pt x="15625" y="7831"/>
                </a:cubicBezTo>
                <a:cubicBezTo>
                  <a:pt x="15440" y="8367"/>
                  <a:pt x="15266" y="8909"/>
                  <a:pt x="15105" y="9457"/>
                </a:cubicBezTo>
                <a:lnTo>
                  <a:pt x="15105" y="9457"/>
                </a:lnTo>
                <a:cubicBezTo>
                  <a:pt x="14564" y="8771"/>
                  <a:pt x="14172" y="7994"/>
                  <a:pt x="13718" y="7246"/>
                </a:cubicBezTo>
                <a:cubicBezTo>
                  <a:pt x="13691" y="7199"/>
                  <a:pt x="13638" y="7174"/>
                  <a:pt x="13584" y="7174"/>
                </a:cubicBezTo>
                <a:cubicBezTo>
                  <a:pt x="13570" y="7174"/>
                  <a:pt x="13556" y="7175"/>
                  <a:pt x="13542" y="7179"/>
                </a:cubicBezTo>
                <a:cubicBezTo>
                  <a:pt x="9189" y="7826"/>
                  <a:pt x="4820" y="8402"/>
                  <a:pt x="450" y="8905"/>
                </a:cubicBezTo>
                <a:lnTo>
                  <a:pt x="450" y="8905"/>
                </a:lnTo>
                <a:cubicBezTo>
                  <a:pt x="1854" y="6097"/>
                  <a:pt x="2860" y="3102"/>
                  <a:pt x="4321" y="326"/>
                </a:cubicBezTo>
                <a:close/>
                <a:moveTo>
                  <a:pt x="4216" y="0"/>
                </a:moveTo>
                <a:cubicBezTo>
                  <a:pt x="4161" y="0"/>
                  <a:pt x="4122" y="27"/>
                  <a:pt x="4101" y="65"/>
                </a:cubicBezTo>
                <a:lnTo>
                  <a:pt x="4101" y="65"/>
                </a:lnTo>
                <a:cubicBezTo>
                  <a:pt x="4097" y="71"/>
                  <a:pt x="4093" y="78"/>
                  <a:pt x="4089" y="85"/>
                </a:cubicBezTo>
                <a:cubicBezTo>
                  <a:pt x="2558" y="2971"/>
                  <a:pt x="1529" y="6100"/>
                  <a:pt x="40" y="9011"/>
                </a:cubicBezTo>
                <a:cubicBezTo>
                  <a:pt x="0" y="9098"/>
                  <a:pt x="51" y="9246"/>
                  <a:pt x="164" y="9246"/>
                </a:cubicBezTo>
                <a:cubicBezTo>
                  <a:pt x="170" y="9246"/>
                  <a:pt x="176" y="9246"/>
                  <a:pt x="182" y="9245"/>
                </a:cubicBezTo>
                <a:cubicBezTo>
                  <a:pt x="4634" y="8739"/>
                  <a:pt x="9078" y="8160"/>
                  <a:pt x="13506" y="7498"/>
                </a:cubicBezTo>
                <a:lnTo>
                  <a:pt x="13506" y="7498"/>
                </a:lnTo>
                <a:cubicBezTo>
                  <a:pt x="13993" y="8322"/>
                  <a:pt x="14428" y="9164"/>
                  <a:pt x="15065" y="9889"/>
                </a:cubicBezTo>
                <a:cubicBezTo>
                  <a:pt x="15095" y="9920"/>
                  <a:pt x="15134" y="9934"/>
                  <a:pt x="15172" y="9934"/>
                </a:cubicBezTo>
                <a:cubicBezTo>
                  <a:pt x="15238" y="9934"/>
                  <a:pt x="15303" y="9892"/>
                  <a:pt x="15324" y="9822"/>
                </a:cubicBezTo>
                <a:cubicBezTo>
                  <a:pt x="15496" y="9223"/>
                  <a:pt x="15681" y="8630"/>
                  <a:pt x="15882" y="8045"/>
                </a:cubicBezTo>
                <a:lnTo>
                  <a:pt x="15882" y="8045"/>
                </a:lnTo>
                <a:cubicBezTo>
                  <a:pt x="17319" y="8224"/>
                  <a:pt x="18764" y="8379"/>
                  <a:pt x="20210" y="8517"/>
                </a:cubicBezTo>
                <a:cubicBezTo>
                  <a:pt x="20310" y="8517"/>
                  <a:pt x="20385" y="8417"/>
                  <a:pt x="20360" y="8317"/>
                </a:cubicBezTo>
                <a:cubicBezTo>
                  <a:pt x="19633" y="5899"/>
                  <a:pt x="18838" y="3498"/>
                  <a:pt x="17985" y="1114"/>
                </a:cubicBezTo>
                <a:cubicBezTo>
                  <a:pt x="17968" y="1047"/>
                  <a:pt x="17901" y="997"/>
                  <a:pt x="17834" y="997"/>
                </a:cubicBezTo>
                <a:cubicBezTo>
                  <a:pt x="13308" y="595"/>
                  <a:pt x="8757" y="377"/>
                  <a:pt x="4231" y="1"/>
                </a:cubicBezTo>
                <a:cubicBezTo>
                  <a:pt x="4226" y="1"/>
                  <a:pt x="4221" y="0"/>
                  <a:pt x="4216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45"/>
          <p:cNvSpPr txBox="1"/>
          <p:nvPr>
            <p:ph hasCustomPrompt="1" type="title"/>
          </p:nvPr>
        </p:nvSpPr>
        <p:spPr>
          <a:xfrm>
            <a:off x="1756550" y="1719200"/>
            <a:ext cx="563100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8000"/>
              <a:buNone/>
              <a:defRPr sz="80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8" name="Google Shape;188;p45"/>
          <p:cNvSpPr txBox="1"/>
          <p:nvPr>
            <p:ph idx="1" type="subTitle"/>
          </p:nvPr>
        </p:nvSpPr>
        <p:spPr>
          <a:xfrm>
            <a:off x="990450" y="2794445"/>
            <a:ext cx="71628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b="1" sz="16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100"/>
              <a:buNone/>
              <a:defRPr sz="21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1">
  <p:cSld name="CUSTOM_12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46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grpSp>
        <p:nvGrpSpPr>
          <p:cNvPr id="191" name="Google Shape;191;p46"/>
          <p:cNvGrpSpPr/>
          <p:nvPr/>
        </p:nvGrpSpPr>
        <p:grpSpPr>
          <a:xfrm>
            <a:off x="7664037" y="572106"/>
            <a:ext cx="1868912" cy="1472269"/>
            <a:chOff x="7664037" y="572106"/>
            <a:chExt cx="1868912" cy="1472269"/>
          </a:xfrm>
        </p:grpSpPr>
        <p:grpSp>
          <p:nvGrpSpPr>
            <p:cNvPr id="192" name="Google Shape;192;p46"/>
            <p:cNvGrpSpPr/>
            <p:nvPr/>
          </p:nvGrpSpPr>
          <p:grpSpPr>
            <a:xfrm rot="10800000">
              <a:off x="7664037" y="572106"/>
              <a:ext cx="1547004" cy="695551"/>
              <a:chOff x="7591575" y="940225"/>
              <a:chExt cx="1462335" cy="490931"/>
            </a:xfrm>
          </p:grpSpPr>
          <p:sp>
            <p:nvSpPr>
              <p:cNvPr id="193" name="Google Shape;193;p46"/>
              <p:cNvSpPr/>
              <p:nvPr/>
            </p:nvSpPr>
            <p:spPr>
              <a:xfrm>
                <a:off x="7592367" y="940225"/>
                <a:ext cx="442736" cy="32803"/>
              </a:xfrm>
              <a:custGeom>
                <a:rect b="b" l="l" r="r" t="t"/>
                <a:pathLst>
                  <a:path extrusionOk="0" h="502" w="7826">
                    <a:moveTo>
                      <a:pt x="780" y="1"/>
                    </a:moveTo>
                    <a:cubicBezTo>
                      <a:pt x="596" y="1"/>
                      <a:pt x="412" y="4"/>
                      <a:pt x="229" y="14"/>
                    </a:cubicBezTo>
                    <a:cubicBezTo>
                      <a:pt x="60" y="26"/>
                      <a:pt x="0" y="290"/>
                      <a:pt x="181" y="326"/>
                    </a:cubicBezTo>
                    <a:cubicBezTo>
                      <a:pt x="953" y="476"/>
                      <a:pt x="1755" y="502"/>
                      <a:pt x="2552" y="502"/>
                    </a:cubicBezTo>
                    <a:cubicBezTo>
                      <a:pt x="2971" y="502"/>
                      <a:pt x="3389" y="494"/>
                      <a:pt x="3799" y="494"/>
                    </a:cubicBezTo>
                    <a:cubicBezTo>
                      <a:pt x="5061" y="494"/>
                      <a:pt x="6335" y="482"/>
                      <a:pt x="7598" y="374"/>
                    </a:cubicBezTo>
                    <a:cubicBezTo>
                      <a:pt x="7810" y="351"/>
                      <a:pt x="7826" y="25"/>
                      <a:pt x="7609" y="25"/>
                    </a:cubicBezTo>
                    <a:cubicBezTo>
                      <a:pt x="7606" y="25"/>
                      <a:pt x="7602" y="25"/>
                      <a:pt x="7598" y="26"/>
                    </a:cubicBezTo>
                    <a:cubicBezTo>
                      <a:pt x="6478" y="80"/>
                      <a:pt x="5359" y="135"/>
                      <a:pt x="4231" y="135"/>
                    </a:cubicBezTo>
                    <a:cubicBezTo>
                      <a:pt x="4123" y="135"/>
                      <a:pt x="4015" y="135"/>
                      <a:pt x="3907" y="134"/>
                    </a:cubicBezTo>
                    <a:cubicBezTo>
                      <a:pt x="2876" y="124"/>
                      <a:pt x="1819" y="1"/>
                      <a:pt x="780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4" name="Google Shape;194;p46"/>
              <p:cNvSpPr/>
              <p:nvPr/>
            </p:nvSpPr>
            <p:spPr>
              <a:xfrm>
                <a:off x="7591575" y="1019758"/>
                <a:ext cx="1049388" cy="48815"/>
              </a:xfrm>
              <a:custGeom>
                <a:rect b="b" l="l" r="r" t="t"/>
                <a:pathLst>
                  <a:path extrusionOk="0" h="747" w="15953">
                    <a:moveTo>
                      <a:pt x="14696" y="0"/>
                    </a:moveTo>
                    <a:cubicBezTo>
                      <a:pt x="13740" y="0"/>
                      <a:pt x="12771" y="77"/>
                      <a:pt x="11829" y="95"/>
                    </a:cubicBezTo>
                    <a:cubicBezTo>
                      <a:pt x="10507" y="119"/>
                      <a:pt x="9172" y="155"/>
                      <a:pt x="7850" y="179"/>
                    </a:cubicBezTo>
                    <a:cubicBezTo>
                      <a:pt x="6564" y="191"/>
                      <a:pt x="5278" y="215"/>
                      <a:pt x="3991" y="227"/>
                    </a:cubicBezTo>
                    <a:cubicBezTo>
                      <a:pt x="3882" y="228"/>
                      <a:pt x="3773" y="228"/>
                      <a:pt x="3664" y="228"/>
                    </a:cubicBezTo>
                    <a:cubicBezTo>
                      <a:pt x="3250" y="228"/>
                      <a:pt x="2833" y="223"/>
                      <a:pt x="2417" y="223"/>
                    </a:cubicBezTo>
                    <a:cubicBezTo>
                      <a:pt x="1671" y="223"/>
                      <a:pt x="926" y="242"/>
                      <a:pt x="193" y="347"/>
                    </a:cubicBezTo>
                    <a:cubicBezTo>
                      <a:pt x="0" y="371"/>
                      <a:pt x="85" y="624"/>
                      <a:pt x="229" y="648"/>
                    </a:cubicBezTo>
                    <a:cubicBezTo>
                      <a:pt x="807" y="724"/>
                      <a:pt x="1396" y="746"/>
                      <a:pt x="1985" y="746"/>
                    </a:cubicBezTo>
                    <a:cubicBezTo>
                      <a:pt x="2694" y="746"/>
                      <a:pt x="3404" y="714"/>
                      <a:pt x="4100" y="708"/>
                    </a:cubicBezTo>
                    <a:cubicBezTo>
                      <a:pt x="5386" y="684"/>
                      <a:pt x="6672" y="672"/>
                      <a:pt x="7970" y="648"/>
                    </a:cubicBezTo>
                    <a:cubicBezTo>
                      <a:pt x="9220" y="624"/>
                      <a:pt x="10471" y="600"/>
                      <a:pt x="11721" y="576"/>
                    </a:cubicBezTo>
                    <a:cubicBezTo>
                      <a:pt x="13031" y="540"/>
                      <a:pt x="14390" y="600"/>
                      <a:pt x="15700" y="419"/>
                    </a:cubicBezTo>
                    <a:cubicBezTo>
                      <a:pt x="15940" y="395"/>
                      <a:pt x="15952" y="59"/>
                      <a:pt x="15700" y="35"/>
                    </a:cubicBezTo>
                    <a:cubicBezTo>
                      <a:pt x="15368" y="10"/>
                      <a:pt x="15033" y="0"/>
                      <a:pt x="14696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5" name="Google Shape;195;p46"/>
              <p:cNvSpPr/>
              <p:nvPr/>
            </p:nvSpPr>
            <p:spPr>
              <a:xfrm>
                <a:off x="7592564" y="1151017"/>
                <a:ext cx="1331944" cy="47361"/>
              </a:xfrm>
              <a:custGeom>
                <a:rect b="b" l="l" r="r" t="t"/>
                <a:pathLst>
                  <a:path extrusionOk="0" h="725" w="23114">
                    <a:moveTo>
                      <a:pt x="215" y="0"/>
                    </a:moveTo>
                    <a:cubicBezTo>
                      <a:pt x="44" y="0"/>
                      <a:pt x="1" y="290"/>
                      <a:pt x="178" y="325"/>
                    </a:cubicBezTo>
                    <a:cubicBezTo>
                      <a:pt x="1419" y="578"/>
                      <a:pt x="2707" y="630"/>
                      <a:pt x="3985" y="630"/>
                    </a:cubicBezTo>
                    <a:cubicBezTo>
                      <a:pt x="4526" y="630"/>
                      <a:pt x="5066" y="621"/>
                      <a:pt x="5599" y="614"/>
                    </a:cubicBezTo>
                    <a:cubicBezTo>
                      <a:pt x="7523" y="578"/>
                      <a:pt x="9446" y="505"/>
                      <a:pt x="11381" y="493"/>
                    </a:cubicBezTo>
                    <a:cubicBezTo>
                      <a:pt x="11830" y="491"/>
                      <a:pt x="12278" y="489"/>
                      <a:pt x="12726" y="489"/>
                    </a:cubicBezTo>
                    <a:cubicBezTo>
                      <a:pt x="14177" y="489"/>
                      <a:pt x="15628" y="505"/>
                      <a:pt x="17079" y="542"/>
                    </a:cubicBezTo>
                    <a:cubicBezTo>
                      <a:pt x="18886" y="575"/>
                      <a:pt x="20704" y="724"/>
                      <a:pt x="22513" y="724"/>
                    </a:cubicBezTo>
                    <a:cubicBezTo>
                      <a:pt x="22641" y="724"/>
                      <a:pt x="22769" y="723"/>
                      <a:pt x="22897" y="722"/>
                    </a:cubicBezTo>
                    <a:cubicBezTo>
                      <a:pt x="23114" y="722"/>
                      <a:pt x="23102" y="421"/>
                      <a:pt x="22897" y="397"/>
                    </a:cubicBezTo>
                    <a:cubicBezTo>
                      <a:pt x="21010" y="181"/>
                      <a:pt x="19087" y="193"/>
                      <a:pt x="17199" y="157"/>
                    </a:cubicBezTo>
                    <a:cubicBezTo>
                      <a:pt x="15748" y="120"/>
                      <a:pt x="14291" y="104"/>
                      <a:pt x="12836" y="104"/>
                    </a:cubicBezTo>
                    <a:cubicBezTo>
                      <a:pt x="12387" y="104"/>
                      <a:pt x="11938" y="106"/>
                      <a:pt x="11489" y="109"/>
                    </a:cubicBezTo>
                    <a:cubicBezTo>
                      <a:pt x="9602" y="121"/>
                      <a:pt x="7715" y="181"/>
                      <a:pt x="5816" y="217"/>
                    </a:cubicBezTo>
                    <a:cubicBezTo>
                      <a:pt x="5510" y="225"/>
                      <a:pt x="5205" y="228"/>
                      <a:pt x="4900" y="228"/>
                    </a:cubicBezTo>
                    <a:cubicBezTo>
                      <a:pt x="3336" y="228"/>
                      <a:pt x="1785" y="131"/>
                      <a:pt x="226" y="1"/>
                    </a:cubicBezTo>
                    <a:cubicBezTo>
                      <a:pt x="222" y="0"/>
                      <a:pt x="219" y="0"/>
                      <a:pt x="215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6" name="Google Shape;196;p46"/>
              <p:cNvSpPr/>
              <p:nvPr/>
            </p:nvSpPr>
            <p:spPr>
              <a:xfrm>
                <a:off x="7593940" y="1246673"/>
                <a:ext cx="1190382" cy="45542"/>
              </a:xfrm>
              <a:custGeom>
                <a:rect b="b" l="l" r="r" t="t"/>
                <a:pathLst>
                  <a:path extrusionOk="0" h="697" w="28863">
                    <a:moveTo>
                      <a:pt x="1361" y="1"/>
                    </a:moveTo>
                    <a:cubicBezTo>
                      <a:pt x="964" y="1"/>
                      <a:pt x="566" y="5"/>
                      <a:pt x="169" y="15"/>
                    </a:cubicBezTo>
                    <a:cubicBezTo>
                      <a:pt x="0" y="27"/>
                      <a:pt x="12" y="256"/>
                      <a:pt x="169" y="280"/>
                    </a:cubicBezTo>
                    <a:cubicBezTo>
                      <a:pt x="2525" y="520"/>
                      <a:pt x="4917" y="520"/>
                      <a:pt x="7285" y="568"/>
                    </a:cubicBezTo>
                    <a:cubicBezTo>
                      <a:pt x="9653" y="628"/>
                      <a:pt x="12033" y="664"/>
                      <a:pt x="14402" y="676"/>
                    </a:cubicBezTo>
                    <a:cubicBezTo>
                      <a:pt x="15789" y="690"/>
                      <a:pt x="17180" y="696"/>
                      <a:pt x="18571" y="696"/>
                    </a:cubicBezTo>
                    <a:cubicBezTo>
                      <a:pt x="19554" y="696"/>
                      <a:pt x="20537" y="693"/>
                      <a:pt x="21518" y="688"/>
                    </a:cubicBezTo>
                    <a:cubicBezTo>
                      <a:pt x="21786" y="686"/>
                      <a:pt x="22056" y="685"/>
                      <a:pt x="22325" y="685"/>
                    </a:cubicBezTo>
                    <a:cubicBezTo>
                      <a:pt x="23122" y="685"/>
                      <a:pt x="23923" y="693"/>
                      <a:pt x="24725" y="693"/>
                    </a:cubicBezTo>
                    <a:cubicBezTo>
                      <a:pt x="26035" y="693"/>
                      <a:pt x="27346" y="670"/>
                      <a:pt x="28634" y="544"/>
                    </a:cubicBezTo>
                    <a:cubicBezTo>
                      <a:pt x="28863" y="520"/>
                      <a:pt x="28863" y="195"/>
                      <a:pt x="28634" y="183"/>
                    </a:cubicBezTo>
                    <a:cubicBezTo>
                      <a:pt x="28050" y="154"/>
                      <a:pt x="27464" y="142"/>
                      <a:pt x="26876" y="142"/>
                    </a:cubicBezTo>
                    <a:cubicBezTo>
                      <a:pt x="25093" y="142"/>
                      <a:pt x="23299" y="247"/>
                      <a:pt x="21518" y="256"/>
                    </a:cubicBezTo>
                    <a:cubicBezTo>
                      <a:pt x="20334" y="268"/>
                      <a:pt x="19147" y="274"/>
                      <a:pt x="17960" y="274"/>
                    </a:cubicBezTo>
                    <a:cubicBezTo>
                      <a:pt x="16773" y="274"/>
                      <a:pt x="15586" y="268"/>
                      <a:pt x="14402" y="256"/>
                    </a:cubicBezTo>
                    <a:cubicBezTo>
                      <a:pt x="12033" y="244"/>
                      <a:pt x="9653" y="207"/>
                      <a:pt x="7285" y="147"/>
                    </a:cubicBezTo>
                    <a:cubicBezTo>
                      <a:pt x="5314" y="107"/>
                      <a:pt x="3335" y="1"/>
                      <a:pt x="1361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97" name="Google Shape;197;p46"/>
              <p:cNvSpPr/>
              <p:nvPr/>
            </p:nvSpPr>
            <p:spPr>
              <a:xfrm>
                <a:off x="7593153" y="1355810"/>
                <a:ext cx="1460757" cy="75346"/>
              </a:xfrm>
              <a:custGeom>
                <a:rect b="b" l="l" r="r" t="t"/>
                <a:pathLst>
                  <a:path extrusionOk="0" h="1153" w="34393">
                    <a:moveTo>
                      <a:pt x="3647" y="1"/>
                    </a:moveTo>
                    <a:cubicBezTo>
                      <a:pt x="2499" y="1"/>
                      <a:pt x="1350" y="15"/>
                      <a:pt x="205" y="64"/>
                    </a:cubicBezTo>
                    <a:cubicBezTo>
                      <a:pt x="12" y="76"/>
                      <a:pt x="0" y="377"/>
                      <a:pt x="205" y="377"/>
                    </a:cubicBezTo>
                    <a:cubicBezTo>
                      <a:pt x="4604" y="521"/>
                      <a:pt x="9016" y="425"/>
                      <a:pt x="13404" y="497"/>
                    </a:cubicBezTo>
                    <a:cubicBezTo>
                      <a:pt x="17804" y="557"/>
                      <a:pt x="22203" y="665"/>
                      <a:pt x="26603" y="834"/>
                    </a:cubicBezTo>
                    <a:cubicBezTo>
                      <a:pt x="27865" y="882"/>
                      <a:pt x="29127" y="942"/>
                      <a:pt x="30389" y="1002"/>
                    </a:cubicBezTo>
                    <a:cubicBezTo>
                      <a:pt x="31482" y="1054"/>
                      <a:pt x="32592" y="1153"/>
                      <a:pt x="33697" y="1153"/>
                    </a:cubicBezTo>
                    <a:cubicBezTo>
                      <a:pt x="33857" y="1153"/>
                      <a:pt x="34016" y="1151"/>
                      <a:pt x="34176" y="1146"/>
                    </a:cubicBezTo>
                    <a:cubicBezTo>
                      <a:pt x="34392" y="1146"/>
                      <a:pt x="34380" y="846"/>
                      <a:pt x="34176" y="821"/>
                    </a:cubicBezTo>
                    <a:cubicBezTo>
                      <a:pt x="31976" y="557"/>
                      <a:pt x="29728" y="581"/>
                      <a:pt x="27516" y="497"/>
                    </a:cubicBezTo>
                    <a:cubicBezTo>
                      <a:pt x="25341" y="413"/>
                      <a:pt x="23165" y="353"/>
                      <a:pt x="20977" y="293"/>
                    </a:cubicBezTo>
                    <a:cubicBezTo>
                      <a:pt x="16589" y="160"/>
                      <a:pt x="12190" y="64"/>
                      <a:pt x="7790" y="28"/>
                    </a:cubicBezTo>
                    <a:cubicBezTo>
                      <a:pt x="6411" y="22"/>
                      <a:pt x="5029" y="1"/>
                      <a:pt x="3647" y="1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98" name="Google Shape;198;p46"/>
            <p:cNvSpPr/>
            <p:nvPr/>
          </p:nvSpPr>
          <p:spPr>
            <a:xfrm rot="10800000">
              <a:off x="8693820" y="1528025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46"/>
            <p:cNvSpPr/>
            <p:nvPr/>
          </p:nvSpPr>
          <p:spPr>
            <a:xfrm rot="10800000">
              <a:off x="8838020" y="199790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46"/>
            <p:cNvSpPr/>
            <p:nvPr/>
          </p:nvSpPr>
          <p:spPr>
            <a:xfrm rot="10800000">
              <a:off x="8927295" y="1847850"/>
              <a:ext cx="605654" cy="46475"/>
            </a:xfrm>
            <a:custGeom>
              <a:rect b="b" l="l" r="r" t="t"/>
              <a:pathLst>
                <a:path extrusionOk="0" h="502" w="7826">
                  <a:moveTo>
                    <a:pt x="780" y="1"/>
                  </a:moveTo>
                  <a:cubicBezTo>
                    <a:pt x="596" y="1"/>
                    <a:pt x="412" y="4"/>
                    <a:pt x="229" y="14"/>
                  </a:cubicBezTo>
                  <a:cubicBezTo>
                    <a:pt x="60" y="26"/>
                    <a:pt x="0" y="290"/>
                    <a:pt x="181" y="326"/>
                  </a:cubicBezTo>
                  <a:cubicBezTo>
                    <a:pt x="953" y="476"/>
                    <a:pt x="1755" y="502"/>
                    <a:pt x="2552" y="502"/>
                  </a:cubicBezTo>
                  <a:cubicBezTo>
                    <a:pt x="2971" y="502"/>
                    <a:pt x="3389" y="494"/>
                    <a:pt x="3799" y="494"/>
                  </a:cubicBezTo>
                  <a:cubicBezTo>
                    <a:pt x="5061" y="494"/>
                    <a:pt x="6335" y="482"/>
                    <a:pt x="7598" y="374"/>
                  </a:cubicBezTo>
                  <a:cubicBezTo>
                    <a:pt x="7810" y="351"/>
                    <a:pt x="7826" y="25"/>
                    <a:pt x="7609" y="25"/>
                  </a:cubicBezTo>
                  <a:cubicBezTo>
                    <a:pt x="7606" y="25"/>
                    <a:pt x="7602" y="25"/>
                    <a:pt x="7598" y="26"/>
                  </a:cubicBezTo>
                  <a:cubicBezTo>
                    <a:pt x="6478" y="80"/>
                    <a:pt x="5359" y="135"/>
                    <a:pt x="4231" y="135"/>
                  </a:cubicBezTo>
                  <a:cubicBezTo>
                    <a:pt x="4123" y="135"/>
                    <a:pt x="4015" y="135"/>
                    <a:pt x="3907" y="134"/>
                  </a:cubicBezTo>
                  <a:cubicBezTo>
                    <a:pt x="2876" y="124"/>
                    <a:pt x="1819" y="1"/>
                    <a:pt x="780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97D5EA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theme" Target="../theme/theme2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3F3F3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Font typeface="Gloria Hallelujah"/>
              <a:buNone/>
              <a:defRPr b="0" i="0" sz="35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●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Lato"/>
              <a:buChar char="○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Lato"/>
              <a:buChar char="■"/>
              <a:defRPr b="0" i="0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0.png"/><Relationship Id="rId4" Type="http://schemas.openxmlformats.org/officeDocument/2006/relationships/image" Target="../media/image2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8.jpg"/><Relationship Id="rId4" Type="http://schemas.openxmlformats.org/officeDocument/2006/relationships/image" Target="../media/image22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6.png"/><Relationship Id="rId4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openxmlformats.org/officeDocument/2006/relationships/image" Target="../media/image4.png"/><Relationship Id="rId5" Type="http://schemas.openxmlformats.org/officeDocument/2006/relationships/image" Target="../media/image16.png"/><Relationship Id="rId6" Type="http://schemas.openxmlformats.org/officeDocument/2006/relationships/image" Target="../media/image6.png"/><Relationship Id="rId7" Type="http://schemas.openxmlformats.org/officeDocument/2006/relationships/image" Target="../media/image2.png"/><Relationship Id="rId8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6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docs.google.com/spreadsheets/d/12oy_Mc9H4iaUKRiH16kz-g01km8_FbeWk2f69adi1E4/copy" TargetMode="External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"/>
          <p:cNvSpPr txBox="1"/>
          <p:nvPr>
            <p:ph idx="1" type="subTitle"/>
          </p:nvPr>
        </p:nvSpPr>
        <p:spPr>
          <a:xfrm flipH="1">
            <a:off x="3326150" y="3427650"/>
            <a:ext cx="2496300" cy="36979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-US"/>
              <a:t>Student Registration Status</a:t>
            </a:r>
            <a:endParaRPr/>
          </a:p>
        </p:txBody>
      </p:sp>
      <p:sp>
        <p:nvSpPr>
          <p:cNvPr id="278" name="Google Shape;278;p1"/>
          <p:cNvSpPr txBox="1"/>
          <p:nvPr>
            <p:ph type="ctrTitle"/>
          </p:nvPr>
        </p:nvSpPr>
        <p:spPr>
          <a:xfrm flipH="1">
            <a:off x="2867275" y="1514975"/>
            <a:ext cx="3414300" cy="17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404 team</a:t>
            </a:r>
            <a:endParaRPr/>
          </a:p>
        </p:txBody>
      </p:sp>
      <p:sp>
        <p:nvSpPr>
          <p:cNvPr id="279" name="Google Shape;279;p1"/>
          <p:cNvSpPr txBox="1"/>
          <p:nvPr/>
        </p:nvSpPr>
        <p:spPr>
          <a:xfrm flipH="1">
            <a:off x="3134306" y="4579233"/>
            <a:ext cx="2496300" cy="8009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b="0" i="0" lang="en-US" sz="11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Beirut AI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Lato"/>
              <a:buNone/>
            </a:pPr>
            <a:r>
              <a:rPr b="0" i="0" lang="en-US" sz="1100" u="none" cap="none" strike="noStrike">
                <a:solidFill>
                  <a:schemeClr val="accent3"/>
                </a:solidFill>
                <a:latin typeface="Lato"/>
                <a:ea typeface="Lato"/>
                <a:cs typeface="Lato"/>
                <a:sym typeface="Lato"/>
              </a:rPr>
              <a:t>2021 Bootcamp</a:t>
            </a:r>
            <a:endParaRPr b="0" i="0" sz="1100" u="none" cap="none" strike="noStrike">
              <a:solidFill>
                <a:schemeClr val="accent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10"/>
          <p:cNvSpPr txBox="1"/>
          <p:nvPr>
            <p:ph type="title"/>
          </p:nvPr>
        </p:nvSpPr>
        <p:spPr>
          <a:xfrm>
            <a:off x="1794650" y="1820800"/>
            <a:ext cx="6714350" cy="1223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8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We are working on real dataset</a:t>
            </a:r>
            <a:br>
              <a:rPr b="0" i="0" lang="en-US" sz="28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r>
              <a:rPr b="0" i="0" lang="en-US" sz="28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 for a real confidential project</a:t>
            </a:r>
            <a:endParaRPr b="0" i="0" sz="2800" u="none" cap="none" strike="noStrike">
              <a:solidFill>
                <a:srgbClr val="207FA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11"/>
          <p:cNvSpPr txBox="1"/>
          <p:nvPr>
            <p:ph type="title"/>
          </p:nvPr>
        </p:nvSpPr>
        <p:spPr>
          <a:xfrm>
            <a:off x="2317625" y="2409100"/>
            <a:ext cx="44217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4000"/>
              <a:t>Implementation</a:t>
            </a:r>
            <a:endParaRPr sz="4000"/>
          </a:p>
        </p:txBody>
      </p:sp>
      <p:sp>
        <p:nvSpPr>
          <p:cNvPr id="476" name="Google Shape;476;p11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-03-</a:t>
            </a:r>
            <a:endParaRPr/>
          </a:p>
        </p:txBody>
      </p:sp>
      <p:sp>
        <p:nvSpPr>
          <p:cNvPr id="477" name="Google Shape;477;p11"/>
          <p:cNvSpPr txBox="1"/>
          <p:nvPr>
            <p:ph idx="1" type="subTitle"/>
          </p:nvPr>
        </p:nvSpPr>
        <p:spPr>
          <a:xfrm>
            <a:off x="3164625" y="364126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Where the model is built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2"/>
          <p:cNvSpPr txBox="1"/>
          <p:nvPr>
            <p:ph type="title"/>
          </p:nvPr>
        </p:nvSpPr>
        <p:spPr>
          <a:xfrm>
            <a:off x="176063" y="2272912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Steps </a:t>
            </a:r>
            <a:endParaRPr/>
          </a:p>
        </p:txBody>
      </p:sp>
      <p:sp>
        <p:nvSpPr>
          <p:cNvPr id="483" name="Google Shape;483;p12"/>
          <p:cNvSpPr/>
          <p:nvPr/>
        </p:nvSpPr>
        <p:spPr>
          <a:xfrm>
            <a:off x="7363704" y="127000"/>
            <a:ext cx="1780296" cy="22606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484" name="Google Shape;484;p12"/>
          <p:cNvGraphicFramePr/>
          <p:nvPr/>
        </p:nvGraphicFramePr>
        <p:xfrm>
          <a:off x="1711750" y="21675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{75A90943-4730-468E-AD72-A9B2404ACDDF}</a:tableStyleId>
              </a:tblPr>
              <a:tblGrid>
                <a:gridCol w="420825"/>
                <a:gridCol w="2311400"/>
                <a:gridCol w="4113950"/>
              </a:tblGrid>
              <a:tr h="2806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1</a:t>
                      </a:r>
                      <a:endParaRPr b="1" sz="1100" u="none" cap="none" strike="noStrike">
                        <a:solidFill>
                          <a:srgbClr val="3D6D7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Importing Libraries and Dataset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Getting all libraries in need, import the dataset into a data frame to start working on it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97D5EA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2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EDA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Data visualization and insights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3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Clean Dataset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Dropping unwanted data </a:t>
                      </a:r>
                      <a:endParaRPr/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97D5EA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4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Splitting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Split the data in 80/20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5</a:t>
                      </a:r>
                      <a:endParaRPr b="1" sz="1100" u="none" cap="none" strike="noStrike">
                        <a:solidFill>
                          <a:srgbClr val="3D6D7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Encoding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Converting the categorical data into numerical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614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97D5EA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6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Scaling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Sacling and Normalizing to eliminate domintant values </a:t>
                      </a:r>
                      <a:endParaRPr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methods:</a:t>
                      </a:r>
                      <a:endParaRPr/>
                    </a:p>
                    <a:p>
                      <a:pPr indent="-171450" lvl="1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u="none" cap="none" strike="noStrike">
                          <a:solidFill>
                            <a:srgbClr val="207FA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Standard </a:t>
                      </a:r>
                      <a:endParaRPr/>
                    </a:p>
                    <a:p>
                      <a:pPr indent="-171450" lvl="1" marL="17145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Char char="•"/>
                      </a:pPr>
                      <a:r>
                        <a:rPr lang="en-US" sz="1100" u="none" cap="none" strike="noStrike">
                          <a:solidFill>
                            <a:srgbClr val="2D515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Robust </a:t>
                      </a:r>
                      <a:endParaRPr sz="1100" u="none" cap="none" strike="noStrike">
                        <a:solidFill>
                          <a:srgbClr val="2D515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7</a:t>
                      </a:r>
                      <a:endParaRPr b="1" sz="1100" u="none" cap="none" strike="noStrike">
                        <a:solidFill>
                          <a:srgbClr val="3D6D7F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Removing Multicollinearity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Help to spot redundent column and drop them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62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97D5EA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8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Test Train Split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Train the model with 80% / then Test it with the 20% unseen data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9</a:t>
                      </a:r>
                      <a:endParaRPr b="1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Building 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2 models: </a:t>
                      </a:r>
                      <a:r>
                        <a:rPr lang="en-US" sz="1100" u="none" cap="none" strike="noStrike">
                          <a:solidFill>
                            <a:srgbClr val="207FA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Decision Tree </a:t>
                      </a:r>
                      <a:r>
                        <a:rPr lang="en-US" sz="1100" u="none" cap="none" strike="noStrike">
                          <a:solidFill>
                            <a:srgbClr val="3190E7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/ </a:t>
                      </a:r>
                      <a:r>
                        <a:rPr lang="en-US" sz="1100" u="none" cap="none" strike="noStrike">
                          <a:solidFill>
                            <a:srgbClr val="2D515F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Logistic Regression </a:t>
                      </a:r>
                      <a:endParaRPr sz="1100" u="none" cap="none" strike="noStrike">
                        <a:solidFill>
                          <a:srgbClr val="2D515F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97D5EA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10</a:t>
                      </a:r>
                      <a:endParaRPr b="1" i="0" sz="1100" u="none" cap="none" strike="noStrike">
                        <a:solidFill>
                          <a:srgbClr val="97D5EA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Reporting</a:t>
                      </a:r>
                      <a:endParaRPr b="1"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Scores</a:t>
                      </a:r>
                      <a:endParaRPr/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27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i="0" lang="en-US" sz="11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11</a:t>
                      </a:r>
                      <a:endParaRPr b="1" i="0" sz="11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18288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SHAP Analysis </a:t>
                      </a:r>
                      <a:endParaRPr/>
                    </a:p>
                  </a:txBody>
                  <a:tcPr marT="91425" marB="91425" marR="91425" marL="91425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Model </a:t>
                      </a:r>
                      <a:r>
                        <a:rPr lang="en-US" sz="1100" u="none" cap="none" strike="noStrike">
                          <a:solidFill>
                            <a:srgbClr val="207FA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deciphering</a:t>
                      </a: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 and </a:t>
                      </a:r>
                      <a:r>
                        <a:rPr lang="en-US" sz="1100" u="none" cap="none" strike="noStrike">
                          <a:solidFill>
                            <a:srgbClr val="0E3B4C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interpretation</a:t>
                      </a:r>
                      <a:r>
                        <a:rPr lang="en-US" sz="1100" u="none" cap="none" strike="noStrike">
                          <a:solidFill>
                            <a:srgbClr val="000000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 </a:t>
                      </a:r>
                      <a:endParaRPr sz="1100" u="none" cap="none" strike="noStrike">
                        <a:solidFill>
                          <a:srgbClr val="000000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91425" marB="91425" marR="91425" marL="274300" anchor="ctr">
                    <a:lnL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66A2B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66A2B9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>
    <p:push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13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1- Importing Libraries and Dataset </a:t>
            </a:r>
            <a:endParaRPr/>
          </a:p>
        </p:txBody>
      </p:sp>
      <p:pic>
        <p:nvPicPr>
          <p:cNvPr id="490" name="Google Shape;490;p13"/>
          <p:cNvPicPr preferRelativeResize="0"/>
          <p:nvPr/>
        </p:nvPicPr>
        <p:blipFill rotWithShape="1">
          <a:blip r:embed="rId3">
            <a:alphaModFix/>
          </a:blip>
          <a:srcRect b="29205" l="4027" r="1222" t="46788"/>
          <a:stretch/>
        </p:blipFill>
        <p:spPr>
          <a:xfrm>
            <a:off x="368300" y="3117883"/>
            <a:ext cx="8437995" cy="1201934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13"/>
          <p:cNvPicPr preferRelativeResize="0"/>
          <p:nvPr/>
        </p:nvPicPr>
        <p:blipFill rotWithShape="1">
          <a:blip r:embed="rId4">
            <a:alphaModFix/>
          </a:blip>
          <a:srcRect b="31328" l="6662" r="70595" t="48911"/>
          <a:stretch/>
        </p:blipFill>
        <p:spPr>
          <a:xfrm>
            <a:off x="368300" y="1778001"/>
            <a:ext cx="4826000" cy="101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4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2- EDA</a:t>
            </a:r>
            <a:endParaRPr sz="3200"/>
          </a:p>
        </p:txBody>
      </p:sp>
      <p:pic>
        <p:nvPicPr>
          <p:cNvPr id="497" name="Google Shape;497;p14"/>
          <p:cNvPicPr preferRelativeResize="0"/>
          <p:nvPr/>
        </p:nvPicPr>
        <p:blipFill rotWithShape="1">
          <a:blip r:embed="rId3">
            <a:alphaModFix/>
          </a:blip>
          <a:srcRect b="25101" l="17328" r="53119" t="26175"/>
          <a:stretch/>
        </p:blipFill>
        <p:spPr>
          <a:xfrm>
            <a:off x="4268076" y="1038082"/>
            <a:ext cx="3776381" cy="3500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14"/>
          <p:cNvPicPr preferRelativeResize="0"/>
          <p:nvPr/>
        </p:nvPicPr>
        <p:blipFill rotWithShape="1">
          <a:blip r:embed="rId4">
            <a:alphaModFix/>
          </a:blip>
          <a:srcRect b="50429" l="4092" r="75776" t="38216"/>
          <a:stretch/>
        </p:blipFill>
        <p:spPr>
          <a:xfrm>
            <a:off x="368300" y="2081048"/>
            <a:ext cx="2943267" cy="933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15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2- EDA</a:t>
            </a:r>
            <a:endParaRPr sz="3200"/>
          </a:p>
        </p:txBody>
      </p:sp>
      <p:pic>
        <p:nvPicPr>
          <p:cNvPr id="504" name="Google Shape;504;p15"/>
          <p:cNvPicPr preferRelativeResize="0"/>
          <p:nvPr/>
        </p:nvPicPr>
        <p:blipFill rotWithShape="1">
          <a:blip r:embed="rId3">
            <a:alphaModFix/>
          </a:blip>
          <a:srcRect b="32883" l="17501" r="36593" t="39262"/>
          <a:stretch/>
        </p:blipFill>
        <p:spPr>
          <a:xfrm>
            <a:off x="290231" y="1536700"/>
            <a:ext cx="8394700" cy="2863920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5"/>
          <p:cNvSpPr/>
          <p:nvPr/>
        </p:nvSpPr>
        <p:spPr>
          <a:xfrm>
            <a:off x="519985" y="3505200"/>
            <a:ext cx="356315" cy="457200"/>
          </a:xfrm>
          <a:custGeom>
            <a:rect b="b" l="l" r="r" t="t"/>
            <a:pathLst>
              <a:path extrusionOk="0" h="457200" w="356315">
                <a:moveTo>
                  <a:pt x="356315" y="457200"/>
                </a:moveTo>
                <a:cubicBezTo>
                  <a:pt x="206031" y="406400"/>
                  <a:pt x="55748" y="355600"/>
                  <a:pt x="13415" y="279400"/>
                </a:cubicBezTo>
                <a:cubicBezTo>
                  <a:pt x="-28918" y="203200"/>
                  <a:pt x="36698" y="101600"/>
                  <a:pt x="102315" y="0"/>
                </a:cubicBezTo>
              </a:path>
            </a:pathLst>
          </a:custGeom>
          <a:noFill/>
          <a:ln cap="flat" cmpd="sng" w="2857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5"/>
          <p:cNvSpPr txBox="1"/>
          <p:nvPr/>
        </p:nvSpPr>
        <p:spPr>
          <a:xfrm>
            <a:off x="698142" y="4516454"/>
            <a:ext cx="7633058" cy="49229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loria Hallelujah"/>
              <a:buNone/>
            </a:pPr>
            <a:r>
              <a:rPr b="0" i="0" lang="en-US" sz="2000" u="none" cap="none" strike="noStrike">
                <a:solidFill>
                  <a:srgbClr val="0E3B4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Students dropping tend to have more number of warnings</a:t>
            </a:r>
            <a:endParaRPr/>
          </a:p>
        </p:txBody>
      </p:sp>
      <p:sp>
        <p:nvSpPr>
          <p:cNvPr id="507" name="Google Shape;507;p15"/>
          <p:cNvSpPr/>
          <p:nvPr/>
        </p:nvSpPr>
        <p:spPr>
          <a:xfrm flipH="1">
            <a:off x="8458199" y="3162298"/>
            <a:ext cx="520393" cy="1060521"/>
          </a:xfrm>
          <a:custGeom>
            <a:rect b="b" l="l" r="r" t="t"/>
            <a:pathLst>
              <a:path extrusionOk="0" h="574069" w="270376">
                <a:moveTo>
                  <a:pt x="270376" y="574069"/>
                </a:moveTo>
                <a:cubicBezTo>
                  <a:pt x="120092" y="523269"/>
                  <a:pt x="3901" y="381953"/>
                  <a:pt x="59" y="286275"/>
                </a:cubicBezTo>
                <a:cubicBezTo>
                  <a:pt x="-3783" y="190597"/>
                  <a:pt x="181704" y="101600"/>
                  <a:pt x="247321" y="0"/>
                </a:cubicBezTo>
              </a:path>
            </a:pathLst>
          </a:custGeom>
          <a:noFill/>
          <a:ln cap="flat" cmpd="sng" w="28575">
            <a:solidFill>
              <a:srgbClr val="79C9E7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16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2- EDA</a:t>
            </a:r>
            <a:endParaRPr sz="3200"/>
          </a:p>
        </p:txBody>
      </p:sp>
      <p:pic>
        <p:nvPicPr>
          <p:cNvPr id="513" name="Google Shape;51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1100" y="279400"/>
            <a:ext cx="6527800" cy="435261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16"/>
          <p:cNvSpPr/>
          <p:nvPr/>
        </p:nvSpPr>
        <p:spPr>
          <a:xfrm>
            <a:off x="203200" y="2610979"/>
            <a:ext cx="2247900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070C0"/>
                </a:solidFill>
                <a:latin typeface="Lato"/>
                <a:ea typeface="Lato"/>
                <a:cs typeface="Lato"/>
                <a:sym typeface="Lato"/>
              </a:rPr>
              <a:t>Blue: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continuing students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85FF85"/>
                </a:solidFill>
                <a:latin typeface="Lato"/>
                <a:ea typeface="Lato"/>
                <a:cs typeface="Lato"/>
                <a:sym typeface="Lato"/>
              </a:rPr>
              <a:t>Green: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dropped students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15" name="Google Shape;515;p16"/>
          <p:cNvSpPr/>
          <p:nvPr/>
        </p:nvSpPr>
        <p:spPr>
          <a:xfrm>
            <a:off x="2877546" y="4632016"/>
            <a:ext cx="599875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2000" u="none" cap="none" strike="noStrike">
                <a:solidFill>
                  <a:srgbClr val="0E3B4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Students who dropped tend to have lower GPA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17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2- EDA</a:t>
            </a:r>
            <a:endParaRPr sz="3200"/>
          </a:p>
        </p:txBody>
      </p:sp>
      <p:sp>
        <p:nvSpPr>
          <p:cNvPr id="521" name="Google Shape;521;p17"/>
          <p:cNvSpPr/>
          <p:nvPr/>
        </p:nvSpPr>
        <p:spPr>
          <a:xfrm>
            <a:off x="685147" y="4106534"/>
            <a:ext cx="8129306" cy="5847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E3B4C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20% of students who didn’t pay any of their fees dropped out of university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600" u="none" cap="none" strike="noStrike">
                <a:solidFill>
                  <a:srgbClr val="0070C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where as only 3% of the students who fully paid the fees dropped</a:t>
            </a:r>
            <a:endParaRPr/>
          </a:p>
        </p:txBody>
      </p:sp>
      <p:pic>
        <p:nvPicPr>
          <p:cNvPr id="522" name="Google Shape;522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98647" y="1510722"/>
            <a:ext cx="3265828" cy="225980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3" name="Google Shape;523;p17"/>
          <p:cNvGrpSpPr/>
          <p:nvPr/>
        </p:nvGrpSpPr>
        <p:grpSpPr>
          <a:xfrm>
            <a:off x="901700" y="1510721"/>
            <a:ext cx="3284256" cy="2259807"/>
            <a:chOff x="4749800" y="1321593"/>
            <a:chExt cx="3284256" cy="2259807"/>
          </a:xfrm>
        </p:grpSpPr>
        <p:pic>
          <p:nvPicPr>
            <p:cNvPr id="524" name="Google Shape;524;p17"/>
            <p:cNvPicPr preferRelativeResize="0"/>
            <p:nvPr/>
          </p:nvPicPr>
          <p:blipFill rotWithShape="1">
            <a:blip r:embed="rId4">
              <a:alphaModFix/>
            </a:blip>
            <a:srcRect b="0" l="0" r="18805" t="0"/>
            <a:stretch/>
          </p:blipFill>
          <p:spPr>
            <a:xfrm>
              <a:off x="4749800" y="1321593"/>
              <a:ext cx="2651125" cy="22598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5" name="Google Shape;525;p17"/>
            <p:cNvSpPr/>
            <p:nvPr/>
          </p:nvSpPr>
          <p:spPr>
            <a:xfrm>
              <a:off x="7195856" y="1321593"/>
              <a:ext cx="838200" cy="149027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0" i="0" lang="en-US" sz="800" u="none" cap="none" strike="noStrik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(ALL)</a:t>
              </a:r>
              <a:endParaRPr b="0" i="0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push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8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3- Clean Dataset </a:t>
            </a:r>
            <a:br>
              <a:rPr lang="en-US" sz="3200"/>
            </a:br>
            <a:endParaRPr sz="3200"/>
          </a:p>
        </p:txBody>
      </p:sp>
      <p:pic>
        <p:nvPicPr>
          <p:cNvPr id="531" name="Google Shape;531;p18"/>
          <p:cNvPicPr preferRelativeResize="0"/>
          <p:nvPr/>
        </p:nvPicPr>
        <p:blipFill rotWithShape="1">
          <a:blip r:embed="rId3">
            <a:alphaModFix/>
          </a:blip>
          <a:srcRect b="37746" l="6844" r="66881" t="30879"/>
          <a:stretch/>
        </p:blipFill>
        <p:spPr>
          <a:xfrm>
            <a:off x="524850" y="1174717"/>
            <a:ext cx="2578761" cy="15376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18"/>
          <p:cNvPicPr preferRelativeResize="0"/>
          <p:nvPr/>
        </p:nvPicPr>
        <p:blipFill rotWithShape="1">
          <a:blip r:embed="rId4">
            <a:alphaModFix/>
          </a:blip>
          <a:srcRect b="55467" l="3981" r="1453" t="26650"/>
          <a:stretch/>
        </p:blipFill>
        <p:spPr>
          <a:xfrm>
            <a:off x="524850" y="2923244"/>
            <a:ext cx="7988961" cy="1039839"/>
          </a:xfrm>
          <a:prstGeom prst="rect">
            <a:avLst/>
          </a:prstGeom>
          <a:noFill/>
          <a:ln>
            <a:noFill/>
          </a:ln>
        </p:spPr>
      </p:pic>
      <p:pic>
        <p:nvPicPr>
          <p:cNvPr id="533" name="Google Shape;533;p18"/>
          <p:cNvPicPr preferRelativeResize="0"/>
          <p:nvPr/>
        </p:nvPicPr>
        <p:blipFill rotWithShape="1">
          <a:blip r:embed="rId5">
            <a:alphaModFix/>
          </a:blip>
          <a:srcRect b="27249" l="4913" r="22187" t="62603"/>
          <a:stretch/>
        </p:blipFill>
        <p:spPr>
          <a:xfrm>
            <a:off x="524850" y="4150764"/>
            <a:ext cx="7988961" cy="6202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19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4- Splitting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39" name="Google Shape;539;p19"/>
          <p:cNvPicPr preferRelativeResize="0"/>
          <p:nvPr/>
        </p:nvPicPr>
        <p:blipFill rotWithShape="1">
          <a:blip r:embed="rId3">
            <a:alphaModFix/>
          </a:blip>
          <a:srcRect b="14261" l="3342" r="63959" t="41958"/>
          <a:stretch/>
        </p:blipFill>
        <p:spPr>
          <a:xfrm>
            <a:off x="838199" y="1422399"/>
            <a:ext cx="4165601" cy="246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19"/>
          <p:cNvPicPr preferRelativeResize="0"/>
          <p:nvPr/>
        </p:nvPicPr>
        <p:blipFill rotWithShape="1">
          <a:blip r:embed="rId4">
            <a:alphaModFix/>
          </a:blip>
          <a:srcRect b="43860" l="4577" r="70376" t="47379"/>
          <a:stretch/>
        </p:blipFill>
        <p:spPr>
          <a:xfrm>
            <a:off x="838199" y="4133882"/>
            <a:ext cx="5105401" cy="52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2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Team Formation </a:t>
            </a:r>
            <a:endParaRPr/>
          </a:p>
        </p:txBody>
      </p:sp>
      <p:sp>
        <p:nvSpPr>
          <p:cNvPr id="285" name="Google Shape;285;p2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-01-</a:t>
            </a:r>
            <a:endParaRPr/>
          </a:p>
        </p:txBody>
      </p:sp>
      <p:sp>
        <p:nvSpPr>
          <p:cNvPr id="286" name="Google Shape;286;p2"/>
          <p:cNvSpPr txBox="1"/>
          <p:nvPr>
            <p:ph idx="1" type="subTitle"/>
          </p:nvPr>
        </p:nvSpPr>
        <p:spPr>
          <a:xfrm>
            <a:off x="3431325" y="354092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Who we are ?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0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5- Encoding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46" name="Google Shape;546;p20"/>
          <p:cNvPicPr preferRelativeResize="0"/>
          <p:nvPr/>
        </p:nvPicPr>
        <p:blipFill rotWithShape="1">
          <a:blip r:embed="rId3">
            <a:alphaModFix/>
          </a:blip>
          <a:srcRect b="14067" l="3928" r="4026" t="49664"/>
          <a:stretch/>
        </p:blipFill>
        <p:spPr>
          <a:xfrm>
            <a:off x="368300" y="1701800"/>
            <a:ext cx="8356600" cy="20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21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6- Scaling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52" name="Google Shape;552;p21"/>
          <p:cNvPicPr preferRelativeResize="0"/>
          <p:nvPr/>
        </p:nvPicPr>
        <p:blipFill rotWithShape="1">
          <a:blip r:embed="rId3">
            <a:alphaModFix/>
          </a:blip>
          <a:srcRect b="59680" l="3859" r="61117" t="28360"/>
          <a:stretch/>
        </p:blipFill>
        <p:spPr>
          <a:xfrm>
            <a:off x="3160431" y="1372117"/>
            <a:ext cx="2654300" cy="58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3" name="Google Shape;553;p21"/>
          <p:cNvPicPr preferRelativeResize="0"/>
          <p:nvPr/>
        </p:nvPicPr>
        <p:blipFill rotWithShape="1">
          <a:blip r:embed="rId4">
            <a:alphaModFix/>
          </a:blip>
          <a:srcRect b="41796" l="3859" r="54916" t="40915"/>
          <a:stretch/>
        </p:blipFill>
        <p:spPr>
          <a:xfrm>
            <a:off x="368299" y="2648500"/>
            <a:ext cx="3695700" cy="1301216"/>
          </a:xfrm>
          <a:prstGeom prst="rect">
            <a:avLst/>
          </a:prstGeom>
          <a:noFill/>
          <a:ln cap="flat" cmpd="sng" w="9525">
            <a:solidFill>
              <a:srgbClr val="3190E7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54" name="Google Shape;554;p21"/>
          <p:cNvSpPr txBox="1"/>
          <p:nvPr/>
        </p:nvSpPr>
        <p:spPr>
          <a:xfrm>
            <a:off x="1836083" y="2159000"/>
            <a:ext cx="760132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loria Hallelujah"/>
              <a:buNone/>
            </a:pPr>
            <a:r>
              <a:rPr b="0" i="0" lang="en-US" sz="32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</a:t>
            </a:r>
            <a:br>
              <a:rPr b="0" i="0" lang="en-US" sz="32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br>
              <a:rPr b="0" i="0" lang="en-US" sz="32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b="0" i="0" sz="3200" u="none" cap="none" strike="noStrike">
              <a:solidFill>
                <a:srgbClr val="207FA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555" name="Google Shape;555;p21"/>
          <p:cNvSpPr txBox="1"/>
          <p:nvPr/>
        </p:nvSpPr>
        <p:spPr>
          <a:xfrm>
            <a:off x="6617633" y="2159000"/>
            <a:ext cx="760132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loria Hallelujah"/>
              <a:buNone/>
            </a:pPr>
            <a:r>
              <a:rPr b="0" i="0" lang="en-US" sz="32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</a:t>
            </a:r>
            <a:br>
              <a:rPr b="0" i="0" lang="en-US" sz="32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b="0" i="0" sz="3200" u="none" cap="none" strike="noStrike">
              <a:solidFill>
                <a:srgbClr val="207FA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56" name="Google Shape;556;p21"/>
          <p:cNvPicPr preferRelativeResize="0"/>
          <p:nvPr/>
        </p:nvPicPr>
        <p:blipFill rotWithShape="1">
          <a:blip r:embed="rId5">
            <a:alphaModFix/>
          </a:blip>
          <a:srcRect b="48453" l="4115" r="53158" t="33579"/>
          <a:stretch/>
        </p:blipFill>
        <p:spPr>
          <a:xfrm>
            <a:off x="5003798" y="2660683"/>
            <a:ext cx="3695701" cy="1289033"/>
          </a:xfrm>
          <a:prstGeom prst="rect">
            <a:avLst/>
          </a:prstGeom>
          <a:noFill/>
          <a:ln cap="flat" cmpd="sng" w="9525">
            <a:solidFill>
              <a:srgbClr val="79C9E7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22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7- Removing Multicollinearity </a:t>
            </a: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62" name="Google Shape;562;p22"/>
          <p:cNvPicPr preferRelativeResize="0"/>
          <p:nvPr/>
        </p:nvPicPr>
        <p:blipFill rotWithShape="1">
          <a:blip r:embed="rId3">
            <a:alphaModFix/>
          </a:blip>
          <a:srcRect b="22239" l="6507" r="55727" t="41512"/>
          <a:stretch/>
        </p:blipFill>
        <p:spPr>
          <a:xfrm>
            <a:off x="1790700" y="1828800"/>
            <a:ext cx="4699000" cy="2535766"/>
          </a:xfrm>
          <a:prstGeom prst="rect">
            <a:avLst/>
          </a:prstGeom>
          <a:noFill/>
          <a:ln cap="flat" cmpd="sng" w="9525">
            <a:solidFill>
              <a:srgbClr val="75B4F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23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8- Test Train Split </a:t>
            </a: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68" name="Google Shape;568;p23"/>
          <p:cNvPicPr preferRelativeResize="0"/>
          <p:nvPr/>
        </p:nvPicPr>
        <p:blipFill rotWithShape="1">
          <a:blip r:embed="rId3">
            <a:alphaModFix/>
          </a:blip>
          <a:srcRect b="43492" l="7086" r="9368" t="37067"/>
          <a:stretch/>
        </p:blipFill>
        <p:spPr>
          <a:xfrm>
            <a:off x="549251" y="1574800"/>
            <a:ext cx="8057612" cy="1143000"/>
          </a:xfrm>
          <a:prstGeom prst="rect">
            <a:avLst/>
          </a:prstGeom>
          <a:noFill/>
          <a:ln cap="flat" cmpd="sng" w="9525">
            <a:solidFill>
              <a:srgbClr val="3190E7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69" name="Google Shape;569;p23"/>
          <p:cNvPicPr preferRelativeResize="0"/>
          <p:nvPr/>
        </p:nvPicPr>
        <p:blipFill rotWithShape="1">
          <a:blip r:embed="rId4">
            <a:alphaModFix/>
          </a:blip>
          <a:srcRect b="47309" l="7201" r="4658" t="36371"/>
          <a:stretch/>
        </p:blipFill>
        <p:spPr>
          <a:xfrm>
            <a:off x="549251" y="3105183"/>
            <a:ext cx="8057612" cy="1041400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24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9- Model Building 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sp>
        <p:nvSpPr>
          <p:cNvPr id="575" name="Google Shape;575;p24"/>
          <p:cNvSpPr txBox="1"/>
          <p:nvPr/>
        </p:nvSpPr>
        <p:spPr>
          <a:xfrm>
            <a:off x="368300" y="2377767"/>
            <a:ext cx="3929718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loria Hallelujah"/>
              <a:buNone/>
            </a:pPr>
            <a:r>
              <a:rPr b="0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A-Decision Tree</a:t>
            </a:r>
            <a:br>
              <a:rPr b="0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br>
              <a:rPr b="0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b="0" i="0" sz="2000" u="none" cap="none" strike="noStrike">
              <a:solidFill>
                <a:srgbClr val="46B4D9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576" name="Google Shape;576;p24"/>
          <p:cNvPicPr preferRelativeResize="0"/>
          <p:nvPr/>
        </p:nvPicPr>
        <p:blipFill rotWithShape="1">
          <a:blip r:embed="rId3">
            <a:alphaModFix/>
          </a:blip>
          <a:srcRect b="10502" l="4905" r="47461" t="40419"/>
          <a:stretch/>
        </p:blipFill>
        <p:spPr>
          <a:xfrm>
            <a:off x="3200400" y="1276834"/>
            <a:ext cx="5706781" cy="3663466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577" name="Google Shape;577;p24"/>
          <p:cNvSpPr txBox="1"/>
          <p:nvPr/>
        </p:nvSpPr>
        <p:spPr>
          <a:xfrm>
            <a:off x="355137" y="2743167"/>
            <a:ext cx="3483445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Gloria Hallelujah"/>
              <a:buNone/>
            </a:pPr>
            <a:r>
              <a:rPr b="0" i="0" lang="en-US" sz="20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B-Logistic Regression</a:t>
            </a:r>
            <a:br>
              <a:rPr b="0" i="0" lang="en-US" sz="20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br>
              <a:rPr b="0" i="0" lang="en-US" sz="2000" u="none" cap="none" strike="noStrike">
                <a:solidFill>
                  <a:srgbClr val="207FA0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</a:br>
            <a:endParaRPr b="0" i="0" sz="2000" u="none" cap="none" strike="noStrike">
              <a:solidFill>
                <a:srgbClr val="207FA0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</p:spTree>
  </p:cSld>
  <p:clrMapOvr>
    <a:masterClrMapping/>
  </p:clrMapOvr>
  <p:transition spd="slow">
    <p:push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25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10- Reporting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83" name="Google Shape;583;p25"/>
          <p:cNvPicPr preferRelativeResize="0"/>
          <p:nvPr/>
        </p:nvPicPr>
        <p:blipFill rotWithShape="1">
          <a:blip r:embed="rId3">
            <a:alphaModFix/>
          </a:blip>
          <a:srcRect b="24010" l="6982" r="62351" t="37677"/>
          <a:stretch/>
        </p:blipFill>
        <p:spPr>
          <a:xfrm>
            <a:off x="190500" y="1866898"/>
            <a:ext cx="3225800" cy="2265742"/>
          </a:xfrm>
          <a:prstGeom prst="rect">
            <a:avLst/>
          </a:prstGeom>
          <a:noFill/>
          <a:ln cap="flat" cmpd="sng" w="9525">
            <a:solidFill>
              <a:srgbClr val="46B4D9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584" name="Google Shape;584;p25"/>
          <p:cNvPicPr preferRelativeResize="0"/>
          <p:nvPr/>
        </p:nvPicPr>
        <p:blipFill rotWithShape="1">
          <a:blip r:embed="rId4">
            <a:alphaModFix/>
          </a:blip>
          <a:srcRect b="27776" l="3921" r="42377" t="36550"/>
          <a:stretch/>
        </p:blipFill>
        <p:spPr>
          <a:xfrm>
            <a:off x="3590363" y="1866898"/>
            <a:ext cx="5172637" cy="2265742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26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11- SHAP Analysis 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90" name="Google Shape;590;p26"/>
          <p:cNvPicPr preferRelativeResize="0"/>
          <p:nvPr/>
        </p:nvPicPr>
        <p:blipFill rotWithShape="1">
          <a:blip r:embed="rId3">
            <a:alphaModFix/>
          </a:blip>
          <a:srcRect b="28642" l="7381" r="40210" t="35427"/>
          <a:stretch/>
        </p:blipFill>
        <p:spPr>
          <a:xfrm>
            <a:off x="1261780" y="1752600"/>
            <a:ext cx="6451601" cy="2486736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7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11- SHAP Analysis 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596" name="Google Shape;596;p27"/>
          <p:cNvPicPr preferRelativeResize="0"/>
          <p:nvPr/>
        </p:nvPicPr>
        <p:blipFill rotWithShape="1">
          <a:blip r:embed="rId3">
            <a:alphaModFix/>
          </a:blip>
          <a:srcRect b="28385" l="7247" r="40044" t="35851"/>
          <a:stretch/>
        </p:blipFill>
        <p:spPr>
          <a:xfrm>
            <a:off x="965200" y="1587500"/>
            <a:ext cx="6858000" cy="2616200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28"/>
          <p:cNvSpPr txBox="1"/>
          <p:nvPr>
            <p:ph type="title"/>
          </p:nvPr>
        </p:nvSpPr>
        <p:spPr>
          <a:xfrm>
            <a:off x="2626350" y="2194393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</a:pPr>
            <a:r>
              <a:rPr lang="en-US"/>
              <a:t>Conclusion </a:t>
            </a:r>
            <a:br>
              <a:rPr lang="en-US"/>
            </a:br>
            <a:r>
              <a:rPr lang="en-US"/>
              <a:t> </a:t>
            </a:r>
            <a:endParaRPr/>
          </a:p>
        </p:txBody>
      </p:sp>
      <p:sp>
        <p:nvSpPr>
          <p:cNvPr id="602" name="Google Shape;602;p28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-04-</a:t>
            </a:r>
            <a:endParaRPr/>
          </a:p>
        </p:txBody>
      </p:sp>
      <p:sp>
        <p:nvSpPr>
          <p:cNvPr id="603" name="Google Shape;603;p28"/>
          <p:cNvSpPr txBox="1"/>
          <p:nvPr>
            <p:ph idx="1" type="subTitle"/>
          </p:nvPr>
        </p:nvSpPr>
        <p:spPr>
          <a:xfrm>
            <a:off x="3164625" y="3936275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Closing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9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Conclusion </a:t>
            </a:r>
            <a:endParaRPr/>
          </a:p>
        </p:txBody>
      </p:sp>
      <p:sp>
        <p:nvSpPr>
          <p:cNvPr id="609" name="Google Shape;609;p29"/>
          <p:cNvSpPr txBox="1"/>
          <p:nvPr/>
        </p:nvSpPr>
        <p:spPr>
          <a:xfrm flipH="1">
            <a:off x="407967" y="1748626"/>
            <a:ext cx="3970796" cy="528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Traditional method</a:t>
            </a:r>
            <a:endParaRPr b="1" i="0" sz="2000" u="none" cap="none" strike="noStrike">
              <a:solidFill>
                <a:schemeClr val="accent3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descr="Clip art Rubbish Bins &amp;amp; Waste Paper Baskets Openclipart Image - trash can transparent  png download - 820*1024 - Free Transparent Rubbish Bins Waste Paper Baskets  png Download. - Clip Art Library" id="610" name="Google Shape;61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08700" y="1162017"/>
            <a:ext cx="1071562" cy="1338146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29"/>
          <p:cNvSpPr txBox="1"/>
          <p:nvPr/>
        </p:nvSpPr>
        <p:spPr>
          <a:xfrm flipH="1">
            <a:off x="205931" y="3545623"/>
            <a:ext cx="3970796" cy="528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AI methods </a:t>
            </a:r>
            <a:endParaRPr b="1" i="0" sz="2000" u="none" cap="none" strike="noStrike">
              <a:solidFill>
                <a:srgbClr val="46B4D9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pic>
        <p:nvPicPr>
          <p:cNvPr id="612" name="Google Shape;612;p29"/>
          <p:cNvPicPr preferRelativeResize="0"/>
          <p:nvPr/>
        </p:nvPicPr>
        <p:blipFill rotWithShape="1">
          <a:blip r:embed="rId4">
            <a:alphaModFix/>
          </a:blip>
          <a:srcRect b="0" l="29354" r="28065" t="0"/>
          <a:stretch/>
        </p:blipFill>
        <p:spPr>
          <a:xfrm>
            <a:off x="5914231" y="2898946"/>
            <a:ext cx="1460500" cy="1803496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29"/>
          <p:cNvSpPr/>
          <p:nvPr/>
        </p:nvSpPr>
        <p:spPr>
          <a:xfrm>
            <a:off x="3873500" y="1017826"/>
            <a:ext cx="2235200" cy="1294511"/>
          </a:xfrm>
          <a:custGeom>
            <a:rect b="b" l="l" r="r" t="t"/>
            <a:pathLst>
              <a:path extrusionOk="0" h="1294511" w="2235200">
                <a:moveTo>
                  <a:pt x="0" y="1026873"/>
                </a:moveTo>
                <a:cubicBezTo>
                  <a:pt x="78316" y="873414"/>
                  <a:pt x="198967" y="696673"/>
                  <a:pt x="292100" y="645873"/>
                </a:cubicBezTo>
                <a:cubicBezTo>
                  <a:pt x="385233" y="595073"/>
                  <a:pt x="480483" y="641640"/>
                  <a:pt x="558800" y="722073"/>
                </a:cubicBezTo>
                <a:cubicBezTo>
                  <a:pt x="637117" y="802506"/>
                  <a:pt x="755650" y="1033223"/>
                  <a:pt x="762000" y="1128473"/>
                </a:cubicBezTo>
                <a:cubicBezTo>
                  <a:pt x="768350" y="1223723"/>
                  <a:pt x="645583" y="1304156"/>
                  <a:pt x="596900" y="1293573"/>
                </a:cubicBezTo>
                <a:cubicBezTo>
                  <a:pt x="548217" y="1282990"/>
                  <a:pt x="457200" y="1183506"/>
                  <a:pt x="469900" y="1064973"/>
                </a:cubicBezTo>
                <a:cubicBezTo>
                  <a:pt x="482600" y="946440"/>
                  <a:pt x="577850" y="628940"/>
                  <a:pt x="673100" y="582373"/>
                </a:cubicBezTo>
                <a:cubicBezTo>
                  <a:pt x="768350" y="535806"/>
                  <a:pt x="927100" y="690323"/>
                  <a:pt x="1041400" y="785573"/>
                </a:cubicBezTo>
                <a:cubicBezTo>
                  <a:pt x="1155700" y="880823"/>
                  <a:pt x="1305983" y="1175040"/>
                  <a:pt x="1358900" y="1153873"/>
                </a:cubicBezTo>
                <a:cubicBezTo>
                  <a:pt x="1411817" y="1132706"/>
                  <a:pt x="1303867" y="734773"/>
                  <a:pt x="1358900" y="658573"/>
                </a:cubicBezTo>
                <a:cubicBezTo>
                  <a:pt x="1413933" y="582373"/>
                  <a:pt x="1644650" y="791923"/>
                  <a:pt x="1689100" y="696673"/>
                </a:cubicBezTo>
                <a:cubicBezTo>
                  <a:pt x="1733550" y="601423"/>
                  <a:pt x="1534583" y="195023"/>
                  <a:pt x="1625600" y="87073"/>
                </a:cubicBezTo>
                <a:cubicBezTo>
                  <a:pt x="1716617" y="-20877"/>
                  <a:pt x="2003425" y="-111894"/>
                  <a:pt x="2235200" y="353773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14" name="Google Shape;614;p29"/>
          <p:cNvCxnSpPr/>
          <p:nvPr/>
        </p:nvCxnSpPr>
        <p:spPr>
          <a:xfrm>
            <a:off x="3310731" y="3800694"/>
            <a:ext cx="2438400" cy="0"/>
          </a:xfrm>
          <a:prstGeom prst="straightConnector1">
            <a:avLst/>
          </a:prstGeom>
          <a:noFill/>
          <a:ln cap="flat" cmpd="sng" w="38100">
            <a:solidFill>
              <a:srgbClr val="46B4D9"/>
            </a:solidFill>
            <a:prstDash val="solid"/>
            <a:round/>
            <a:headEnd len="sm" w="sm" type="none"/>
            <a:tailEnd len="med" w="med" type="stealth"/>
          </a:ln>
          <a:effectLst>
            <a:outerShdw blurRad="40000" rotWithShape="0" dir="5400000" dist="20000">
              <a:srgbClr val="000000">
                <a:alpha val="37647"/>
              </a:srgbClr>
            </a:outerShdw>
          </a:effectLst>
        </p:spPr>
      </p:cxnSp>
    </p:spTree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"/>
          <p:cNvSpPr txBox="1"/>
          <p:nvPr>
            <p:ph type="title"/>
          </p:nvPr>
        </p:nvSpPr>
        <p:spPr>
          <a:xfrm>
            <a:off x="2475950" y="445025"/>
            <a:ext cx="6064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Team Formation</a:t>
            </a:r>
            <a:endParaRPr/>
          </a:p>
        </p:txBody>
      </p:sp>
      <p:pic>
        <p:nvPicPr>
          <p:cNvPr id="292" name="Google Shape;292;p3"/>
          <p:cNvPicPr preferRelativeResize="0"/>
          <p:nvPr/>
        </p:nvPicPr>
        <p:blipFill rotWithShape="1">
          <a:blip r:embed="rId3">
            <a:alphaModFix/>
          </a:blip>
          <a:srcRect b="36236" l="19364" r="49479" t="42062"/>
          <a:stretch/>
        </p:blipFill>
        <p:spPr>
          <a:xfrm>
            <a:off x="115226" y="2624690"/>
            <a:ext cx="2403931" cy="897170"/>
          </a:xfrm>
          <a:prstGeom prst="rect">
            <a:avLst/>
          </a:prstGeom>
          <a:noFill/>
          <a:ln>
            <a:noFill/>
          </a:ln>
        </p:spPr>
      </p:pic>
      <p:sp>
        <p:nvSpPr>
          <p:cNvPr id="293" name="Google Shape;293;p3"/>
          <p:cNvSpPr txBox="1"/>
          <p:nvPr/>
        </p:nvSpPr>
        <p:spPr>
          <a:xfrm flipH="1">
            <a:off x="421901" y="3454056"/>
            <a:ext cx="2337801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Sara desperate searching for a group on slack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4" name="Google Shape;294;p3"/>
          <p:cNvPicPr preferRelativeResize="0"/>
          <p:nvPr/>
        </p:nvPicPr>
        <p:blipFill rotWithShape="1">
          <a:blip r:embed="rId4">
            <a:alphaModFix/>
          </a:blip>
          <a:srcRect b="50595" l="42503" r="49740" t="38694"/>
          <a:stretch/>
        </p:blipFill>
        <p:spPr>
          <a:xfrm>
            <a:off x="10875" y="1967951"/>
            <a:ext cx="802975" cy="623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"/>
          <p:cNvPicPr preferRelativeResize="0"/>
          <p:nvPr/>
        </p:nvPicPr>
        <p:blipFill rotWithShape="1">
          <a:blip r:embed="rId5">
            <a:alphaModFix/>
          </a:blip>
          <a:srcRect b="45406" l="19459" r="59456" t="27753"/>
          <a:stretch/>
        </p:blipFill>
        <p:spPr>
          <a:xfrm>
            <a:off x="2705402" y="1761159"/>
            <a:ext cx="1727828" cy="835693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"/>
          <p:cNvSpPr txBox="1"/>
          <p:nvPr/>
        </p:nvSpPr>
        <p:spPr>
          <a:xfrm flipH="1">
            <a:off x="3300967" y="1231981"/>
            <a:ext cx="1973956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Imad contacted to join with his colleague Zeinab 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7" name="Google Shape;297;p3"/>
          <p:cNvPicPr preferRelativeResize="0"/>
          <p:nvPr/>
        </p:nvPicPr>
        <p:blipFill rotWithShape="1">
          <a:blip r:embed="rId6">
            <a:alphaModFix/>
          </a:blip>
          <a:srcRect b="50589" l="58719" r="33601" t="39561"/>
          <a:stretch/>
        </p:blipFill>
        <p:spPr>
          <a:xfrm>
            <a:off x="2450097" y="1036330"/>
            <a:ext cx="824932" cy="5950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"/>
          <p:cNvPicPr preferRelativeResize="0"/>
          <p:nvPr/>
        </p:nvPicPr>
        <p:blipFill rotWithShape="1">
          <a:blip r:embed="rId7">
            <a:alphaModFix/>
          </a:blip>
          <a:srcRect b="45920" l="19645" r="52776" t="27497"/>
          <a:stretch/>
        </p:blipFill>
        <p:spPr>
          <a:xfrm>
            <a:off x="3051698" y="3342486"/>
            <a:ext cx="2607733" cy="931395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"/>
          <p:cNvSpPr txBox="1"/>
          <p:nvPr/>
        </p:nvSpPr>
        <p:spPr>
          <a:xfrm flipH="1">
            <a:off x="3164106" y="4229556"/>
            <a:ext cx="2867638" cy="8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Lina contacted, conversation occurred =&gt; Agree to work together and to check Imad request  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300" name="Google Shape;300;p3"/>
          <p:cNvGrpSpPr/>
          <p:nvPr/>
        </p:nvGrpSpPr>
        <p:grpSpPr>
          <a:xfrm>
            <a:off x="2679385" y="4229556"/>
            <a:ext cx="474678" cy="600645"/>
            <a:chOff x="6870193" y="2295620"/>
            <a:chExt cx="360356" cy="343462"/>
          </a:xfrm>
        </p:grpSpPr>
        <p:sp>
          <p:nvSpPr>
            <p:cNvPr id="301" name="Google Shape;301;p3"/>
            <p:cNvSpPr/>
            <p:nvPr/>
          </p:nvSpPr>
          <p:spPr>
            <a:xfrm>
              <a:off x="6870193" y="2295620"/>
              <a:ext cx="360356" cy="343462"/>
            </a:xfrm>
            <a:custGeom>
              <a:rect b="b" l="l" r="r" t="t"/>
              <a:pathLst>
                <a:path extrusionOk="0" h="10816" w="11348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6920842" y="2577064"/>
              <a:ext cx="36709" cy="36677"/>
            </a:xfrm>
            <a:custGeom>
              <a:rect b="b" l="l" r="r" t="t"/>
              <a:pathLst>
                <a:path extrusionOk="0" h="1155" w="1156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03" name="Google Shape;303;p3"/>
          <p:cNvGrpSpPr/>
          <p:nvPr/>
        </p:nvGrpSpPr>
        <p:grpSpPr>
          <a:xfrm>
            <a:off x="2142041" y="1448786"/>
            <a:ext cx="596351" cy="558473"/>
            <a:chOff x="4149138" y="4121151"/>
            <a:chExt cx="344065" cy="368644"/>
          </a:xfrm>
        </p:grpSpPr>
        <p:sp>
          <p:nvSpPr>
            <p:cNvPr id="304" name="Google Shape;304;p3"/>
            <p:cNvSpPr/>
            <p:nvPr/>
          </p:nvSpPr>
          <p:spPr>
            <a:xfrm>
              <a:off x="4205853" y="4182724"/>
              <a:ext cx="225746" cy="307071"/>
            </a:xfrm>
            <a:custGeom>
              <a:rect b="b" l="l" r="r" t="t"/>
              <a:pathLst>
                <a:path extrusionOk="0" h="9670" w="7109">
                  <a:moveTo>
                    <a:pt x="3643" y="359"/>
                  </a:moveTo>
                  <a:cubicBezTo>
                    <a:pt x="4417" y="359"/>
                    <a:pt x="5132" y="645"/>
                    <a:pt x="5703" y="1157"/>
                  </a:cubicBezTo>
                  <a:cubicBezTo>
                    <a:pt x="6358" y="1752"/>
                    <a:pt x="6751" y="2597"/>
                    <a:pt x="6751" y="3478"/>
                  </a:cubicBezTo>
                  <a:cubicBezTo>
                    <a:pt x="6739" y="4074"/>
                    <a:pt x="6572" y="4669"/>
                    <a:pt x="6251" y="5157"/>
                  </a:cubicBezTo>
                  <a:cubicBezTo>
                    <a:pt x="5929" y="5645"/>
                    <a:pt x="5489" y="6038"/>
                    <a:pt x="4953" y="6288"/>
                  </a:cubicBezTo>
                  <a:cubicBezTo>
                    <a:pt x="4620" y="6431"/>
                    <a:pt x="4417" y="6776"/>
                    <a:pt x="4417" y="7146"/>
                  </a:cubicBezTo>
                  <a:lnTo>
                    <a:pt x="4417" y="7360"/>
                  </a:lnTo>
                  <a:lnTo>
                    <a:pt x="2834" y="7360"/>
                  </a:lnTo>
                  <a:lnTo>
                    <a:pt x="2834" y="7146"/>
                  </a:lnTo>
                  <a:cubicBezTo>
                    <a:pt x="2834" y="6776"/>
                    <a:pt x="2631" y="6455"/>
                    <a:pt x="2298" y="6288"/>
                  </a:cubicBezTo>
                  <a:cubicBezTo>
                    <a:pt x="1084" y="5705"/>
                    <a:pt x="381" y="4407"/>
                    <a:pt x="548" y="3074"/>
                  </a:cubicBezTo>
                  <a:cubicBezTo>
                    <a:pt x="726" y="1669"/>
                    <a:pt x="1869" y="526"/>
                    <a:pt x="3286" y="383"/>
                  </a:cubicBezTo>
                  <a:cubicBezTo>
                    <a:pt x="3405" y="359"/>
                    <a:pt x="3524" y="359"/>
                    <a:pt x="3643" y="359"/>
                  </a:cubicBezTo>
                  <a:close/>
                  <a:moveTo>
                    <a:pt x="4417" y="7729"/>
                  </a:moveTo>
                  <a:lnTo>
                    <a:pt x="4417" y="8324"/>
                  </a:lnTo>
                  <a:cubicBezTo>
                    <a:pt x="4417" y="8443"/>
                    <a:pt x="4322" y="8539"/>
                    <a:pt x="4203" y="8539"/>
                  </a:cubicBezTo>
                  <a:lnTo>
                    <a:pt x="3048" y="8539"/>
                  </a:lnTo>
                  <a:cubicBezTo>
                    <a:pt x="2929" y="8539"/>
                    <a:pt x="2834" y="8443"/>
                    <a:pt x="2834" y="8324"/>
                  </a:cubicBezTo>
                  <a:lnTo>
                    <a:pt x="2834" y="7729"/>
                  </a:lnTo>
                  <a:close/>
                  <a:moveTo>
                    <a:pt x="4024" y="8896"/>
                  </a:moveTo>
                  <a:lnTo>
                    <a:pt x="4024" y="9098"/>
                  </a:lnTo>
                  <a:cubicBezTo>
                    <a:pt x="4024" y="9217"/>
                    <a:pt x="3941" y="9313"/>
                    <a:pt x="3822" y="9313"/>
                  </a:cubicBezTo>
                  <a:lnTo>
                    <a:pt x="3429" y="9313"/>
                  </a:lnTo>
                  <a:cubicBezTo>
                    <a:pt x="3310" y="9313"/>
                    <a:pt x="3227" y="9217"/>
                    <a:pt x="3227" y="9098"/>
                  </a:cubicBezTo>
                  <a:lnTo>
                    <a:pt x="3227" y="8896"/>
                  </a:lnTo>
                  <a:close/>
                  <a:moveTo>
                    <a:pt x="3658" y="1"/>
                  </a:moveTo>
                  <a:cubicBezTo>
                    <a:pt x="3519" y="1"/>
                    <a:pt x="3379" y="9"/>
                    <a:pt x="3239" y="26"/>
                  </a:cubicBezTo>
                  <a:cubicBezTo>
                    <a:pt x="1667" y="204"/>
                    <a:pt x="381" y="1466"/>
                    <a:pt x="191" y="3026"/>
                  </a:cubicBezTo>
                  <a:cubicBezTo>
                    <a:pt x="0" y="4526"/>
                    <a:pt x="786" y="5979"/>
                    <a:pt x="2155" y="6610"/>
                  </a:cubicBezTo>
                  <a:cubicBezTo>
                    <a:pt x="2358" y="6705"/>
                    <a:pt x="2477" y="6931"/>
                    <a:pt x="2477" y="7146"/>
                  </a:cubicBezTo>
                  <a:lnTo>
                    <a:pt x="2477" y="8324"/>
                  </a:lnTo>
                  <a:cubicBezTo>
                    <a:pt x="2477" y="8574"/>
                    <a:pt x="2643" y="8789"/>
                    <a:pt x="2870" y="8860"/>
                  </a:cubicBezTo>
                  <a:lnTo>
                    <a:pt x="2870" y="9098"/>
                  </a:lnTo>
                  <a:cubicBezTo>
                    <a:pt x="2870" y="9408"/>
                    <a:pt x="3120" y="9670"/>
                    <a:pt x="3429" y="9670"/>
                  </a:cubicBezTo>
                  <a:lnTo>
                    <a:pt x="3822" y="9670"/>
                  </a:lnTo>
                  <a:cubicBezTo>
                    <a:pt x="4132" y="9670"/>
                    <a:pt x="4382" y="9408"/>
                    <a:pt x="4382" y="9098"/>
                  </a:cubicBezTo>
                  <a:lnTo>
                    <a:pt x="4382" y="8860"/>
                  </a:lnTo>
                  <a:cubicBezTo>
                    <a:pt x="4608" y="8789"/>
                    <a:pt x="4775" y="8574"/>
                    <a:pt x="4775" y="8324"/>
                  </a:cubicBezTo>
                  <a:lnTo>
                    <a:pt x="4775" y="7146"/>
                  </a:lnTo>
                  <a:cubicBezTo>
                    <a:pt x="4775" y="6931"/>
                    <a:pt x="4906" y="6717"/>
                    <a:pt x="5096" y="6610"/>
                  </a:cubicBezTo>
                  <a:cubicBezTo>
                    <a:pt x="5691" y="6336"/>
                    <a:pt x="6191" y="5895"/>
                    <a:pt x="6549" y="5348"/>
                  </a:cubicBezTo>
                  <a:cubicBezTo>
                    <a:pt x="6906" y="4788"/>
                    <a:pt x="7096" y="4133"/>
                    <a:pt x="7096" y="3455"/>
                  </a:cubicBezTo>
                  <a:cubicBezTo>
                    <a:pt x="7108" y="2490"/>
                    <a:pt x="6680" y="1538"/>
                    <a:pt x="5953" y="883"/>
                  </a:cubicBezTo>
                  <a:cubicBezTo>
                    <a:pt x="5309" y="310"/>
                    <a:pt x="4506" y="1"/>
                    <a:pt x="365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4444777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75"/>
                    <a:pt x="72" y="358"/>
                    <a:pt x="180" y="358"/>
                  </a:cubicBezTo>
                  <a:lnTo>
                    <a:pt x="1346" y="358"/>
                  </a:lnTo>
                  <a:cubicBezTo>
                    <a:pt x="1442" y="358"/>
                    <a:pt x="1525" y="275"/>
                    <a:pt x="1525" y="179"/>
                  </a:cubicBezTo>
                  <a:cubicBezTo>
                    <a:pt x="1525" y="72"/>
                    <a:pt x="1430" y="1"/>
                    <a:pt x="13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4149138" y="4287484"/>
              <a:ext cx="48426" cy="11400"/>
            </a:xfrm>
            <a:custGeom>
              <a:rect b="b" l="l" r="r" t="t"/>
              <a:pathLst>
                <a:path extrusionOk="0" h="359" w="1525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75"/>
                    <a:pt x="72" y="358"/>
                    <a:pt x="179" y="358"/>
                  </a:cubicBezTo>
                  <a:lnTo>
                    <a:pt x="1334" y="358"/>
                  </a:lnTo>
                  <a:cubicBezTo>
                    <a:pt x="1441" y="358"/>
                    <a:pt x="1512" y="275"/>
                    <a:pt x="1512" y="179"/>
                  </a:cubicBezTo>
                  <a:cubicBezTo>
                    <a:pt x="1524" y="72"/>
                    <a:pt x="1441" y="1"/>
                    <a:pt x="133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4315471" y="4121151"/>
              <a:ext cx="11400" cy="48045"/>
            </a:xfrm>
            <a:custGeom>
              <a:rect b="b" l="l" r="r" t="t"/>
              <a:pathLst>
                <a:path extrusionOk="0" h="1513" w="359">
                  <a:moveTo>
                    <a:pt x="180" y="0"/>
                  </a:moveTo>
                  <a:cubicBezTo>
                    <a:pt x="72" y="0"/>
                    <a:pt x="1" y="72"/>
                    <a:pt x="1" y="179"/>
                  </a:cubicBezTo>
                  <a:lnTo>
                    <a:pt x="1" y="1334"/>
                  </a:lnTo>
                  <a:cubicBezTo>
                    <a:pt x="1" y="1441"/>
                    <a:pt x="72" y="1512"/>
                    <a:pt x="180" y="1512"/>
                  </a:cubicBezTo>
                  <a:cubicBezTo>
                    <a:pt x="275" y="1512"/>
                    <a:pt x="358" y="1441"/>
                    <a:pt x="358" y="1334"/>
                  </a:cubicBezTo>
                  <a:lnTo>
                    <a:pt x="358" y="179"/>
                  </a:lnTo>
                  <a:cubicBezTo>
                    <a:pt x="358" y="72"/>
                    <a:pt x="275" y="0"/>
                    <a:pt x="1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4378632" y="4159575"/>
              <a:ext cx="22705" cy="27754"/>
            </a:xfrm>
            <a:custGeom>
              <a:rect b="b" l="l" r="r" t="t"/>
              <a:pathLst>
                <a:path extrusionOk="0" h="874" w="715">
                  <a:moveTo>
                    <a:pt x="513" y="0"/>
                  </a:moveTo>
                  <a:cubicBezTo>
                    <a:pt x="451" y="0"/>
                    <a:pt x="387" y="27"/>
                    <a:pt x="346" y="76"/>
                  </a:cubicBezTo>
                  <a:lnTo>
                    <a:pt x="48" y="588"/>
                  </a:lnTo>
                  <a:cubicBezTo>
                    <a:pt x="0" y="671"/>
                    <a:pt x="24" y="778"/>
                    <a:pt x="107" y="838"/>
                  </a:cubicBezTo>
                  <a:cubicBezTo>
                    <a:pt x="131" y="850"/>
                    <a:pt x="167" y="874"/>
                    <a:pt x="191" y="874"/>
                  </a:cubicBezTo>
                  <a:cubicBezTo>
                    <a:pt x="250" y="874"/>
                    <a:pt x="310" y="838"/>
                    <a:pt x="358" y="778"/>
                  </a:cubicBezTo>
                  <a:lnTo>
                    <a:pt x="655" y="278"/>
                  </a:lnTo>
                  <a:cubicBezTo>
                    <a:pt x="715" y="171"/>
                    <a:pt x="691" y="64"/>
                    <a:pt x="596" y="16"/>
                  </a:cubicBezTo>
                  <a:cubicBezTo>
                    <a:pt x="570" y="5"/>
                    <a:pt x="542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4240243" y="4399103"/>
              <a:ext cx="22705" cy="27563"/>
            </a:xfrm>
            <a:custGeom>
              <a:rect b="b" l="l" r="r" t="t"/>
              <a:pathLst>
                <a:path extrusionOk="0" h="868" w="715">
                  <a:moveTo>
                    <a:pt x="507" y="0"/>
                  </a:moveTo>
                  <a:cubicBezTo>
                    <a:pt x="444" y="0"/>
                    <a:pt x="387" y="33"/>
                    <a:pt x="346" y="82"/>
                  </a:cubicBezTo>
                  <a:lnTo>
                    <a:pt x="48" y="594"/>
                  </a:lnTo>
                  <a:cubicBezTo>
                    <a:pt x="1" y="677"/>
                    <a:pt x="24" y="784"/>
                    <a:pt x="108" y="844"/>
                  </a:cubicBezTo>
                  <a:cubicBezTo>
                    <a:pt x="132" y="855"/>
                    <a:pt x="155" y="867"/>
                    <a:pt x="191" y="867"/>
                  </a:cubicBezTo>
                  <a:cubicBezTo>
                    <a:pt x="251" y="867"/>
                    <a:pt x="310" y="844"/>
                    <a:pt x="358" y="784"/>
                  </a:cubicBezTo>
                  <a:lnTo>
                    <a:pt x="655" y="272"/>
                  </a:lnTo>
                  <a:cubicBezTo>
                    <a:pt x="715" y="189"/>
                    <a:pt x="679" y="82"/>
                    <a:pt x="596" y="22"/>
                  </a:cubicBezTo>
                  <a:cubicBezTo>
                    <a:pt x="566" y="7"/>
                    <a:pt x="536" y="0"/>
                    <a:pt x="50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4240243" y="41591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13" y="1"/>
                  </a:moveTo>
                  <a:cubicBezTo>
                    <a:pt x="181" y="1"/>
                    <a:pt x="148" y="10"/>
                    <a:pt x="120" y="30"/>
                  </a:cubicBezTo>
                  <a:cubicBezTo>
                    <a:pt x="24" y="78"/>
                    <a:pt x="1" y="197"/>
                    <a:pt x="60" y="292"/>
                  </a:cubicBezTo>
                  <a:lnTo>
                    <a:pt x="358" y="792"/>
                  </a:lnTo>
                  <a:cubicBezTo>
                    <a:pt x="382" y="852"/>
                    <a:pt x="441" y="888"/>
                    <a:pt x="525" y="888"/>
                  </a:cubicBezTo>
                  <a:cubicBezTo>
                    <a:pt x="548" y="888"/>
                    <a:pt x="584" y="864"/>
                    <a:pt x="608" y="852"/>
                  </a:cubicBezTo>
                  <a:cubicBezTo>
                    <a:pt x="679" y="792"/>
                    <a:pt x="715" y="685"/>
                    <a:pt x="667" y="602"/>
                  </a:cubicBezTo>
                  <a:lnTo>
                    <a:pt x="370" y="90"/>
                  </a:lnTo>
                  <a:cubicBezTo>
                    <a:pt x="338" y="35"/>
                    <a:pt x="276" y="1"/>
                    <a:pt x="2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4378632" y="4399230"/>
              <a:ext cx="22705" cy="28198"/>
            </a:xfrm>
            <a:custGeom>
              <a:rect b="b" l="l" r="r" t="t"/>
              <a:pathLst>
                <a:path extrusionOk="0" h="888" w="715">
                  <a:moveTo>
                    <a:pt x="221" y="0"/>
                  </a:moveTo>
                  <a:cubicBezTo>
                    <a:pt x="187" y="0"/>
                    <a:pt x="152" y="10"/>
                    <a:pt x="119" y="30"/>
                  </a:cubicBezTo>
                  <a:cubicBezTo>
                    <a:pt x="24" y="78"/>
                    <a:pt x="0" y="197"/>
                    <a:pt x="60" y="292"/>
                  </a:cubicBezTo>
                  <a:lnTo>
                    <a:pt x="358" y="792"/>
                  </a:lnTo>
                  <a:cubicBezTo>
                    <a:pt x="393" y="851"/>
                    <a:pt x="453" y="887"/>
                    <a:pt x="524" y="887"/>
                  </a:cubicBezTo>
                  <a:cubicBezTo>
                    <a:pt x="548" y="887"/>
                    <a:pt x="584" y="863"/>
                    <a:pt x="608" y="851"/>
                  </a:cubicBezTo>
                  <a:cubicBezTo>
                    <a:pt x="691" y="792"/>
                    <a:pt x="715" y="673"/>
                    <a:pt x="667" y="601"/>
                  </a:cubicBezTo>
                  <a:lnTo>
                    <a:pt x="369" y="89"/>
                  </a:lnTo>
                  <a:cubicBezTo>
                    <a:pt x="346" y="35"/>
                    <a:pt x="286" y="0"/>
                    <a:pt x="22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426264" y="4351851"/>
              <a:ext cx="29532" cy="21117"/>
            </a:xfrm>
            <a:custGeom>
              <a:rect b="b" l="l" r="r" t="t"/>
              <a:pathLst>
                <a:path extrusionOk="0" h="665" w="930">
                  <a:moveTo>
                    <a:pt x="215" y="0"/>
                  </a:moveTo>
                  <a:cubicBezTo>
                    <a:pt x="152" y="0"/>
                    <a:pt x="89" y="32"/>
                    <a:pt x="48" y="81"/>
                  </a:cubicBezTo>
                  <a:cubicBezTo>
                    <a:pt x="1" y="177"/>
                    <a:pt x="36" y="272"/>
                    <a:pt x="108" y="331"/>
                  </a:cubicBezTo>
                  <a:lnTo>
                    <a:pt x="608" y="629"/>
                  </a:lnTo>
                  <a:cubicBezTo>
                    <a:pt x="643" y="653"/>
                    <a:pt x="667" y="665"/>
                    <a:pt x="703" y="665"/>
                  </a:cubicBezTo>
                  <a:cubicBezTo>
                    <a:pt x="763" y="665"/>
                    <a:pt x="822" y="629"/>
                    <a:pt x="870" y="569"/>
                  </a:cubicBezTo>
                  <a:cubicBezTo>
                    <a:pt x="929" y="486"/>
                    <a:pt x="893" y="367"/>
                    <a:pt x="810" y="319"/>
                  </a:cubicBezTo>
                  <a:lnTo>
                    <a:pt x="298" y="22"/>
                  </a:lnTo>
                  <a:cubicBezTo>
                    <a:pt x="272" y="7"/>
                    <a:pt x="244" y="0"/>
                    <a:pt x="2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186196" y="4213463"/>
              <a:ext cx="29500" cy="21117"/>
            </a:xfrm>
            <a:custGeom>
              <a:rect b="b" l="l" r="r" t="t"/>
              <a:pathLst>
                <a:path extrusionOk="0" h="665" w="929">
                  <a:moveTo>
                    <a:pt x="214" y="0"/>
                  </a:moveTo>
                  <a:cubicBezTo>
                    <a:pt x="152" y="0"/>
                    <a:pt x="89" y="33"/>
                    <a:pt x="48" y="82"/>
                  </a:cubicBezTo>
                  <a:cubicBezTo>
                    <a:pt x="0" y="165"/>
                    <a:pt x="36" y="272"/>
                    <a:pt x="107" y="332"/>
                  </a:cubicBezTo>
                  <a:lnTo>
                    <a:pt x="619" y="629"/>
                  </a:lnTo>
                  <a:cubicBezTo>
                    <a:pt x="643" y="641"/>
                    <a:pt x="667" y="665"/>
                    <a:pt x="703" y="665"/>
                  </a:cubicBezTo>
                  <a:cubicBezTo>
                    <a:pt x="762" y="665"/>
                    <a:pt x="822" y="629"/>
                    <a:pt x="869" y="570"/>
                  </a:cubicBezTo>
                  <a:cubicBezTo>
                    <a:pt x="929" y="463"/>
                    <a:pt x="893" y="367"/>
                    <a:pt x="810" y="320"/>
                  </a:cubicBezTo>
                  <a:lnTo>
                    <a:pt x="298" y="22"/>
                  </a:lnTo>
                  <a:cubicBezTo>
                    <a:pt x="272" y="7"/>
                    <a:pt x="243" y="0"/>
                    <a:pt x="21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4425883" y="4213590"/>
              <a:ext cx="29913" cy="21371"/>
            </a:xfrm>
            <a:custGeom>
              <a:rect b="b" l="l" r="r" t="t"/>
              <a:pathLst>
                <a:path extrusionOk="0" h="673" w="942">
                  <a:moveTo>
                    <a:pt x="725" y="0"/>
                  </a:moveTo>
                  <a:cubicBezTo>
                    <a:pt x="693" y="0"/>
                    <a:pt x="660" y="10"/>
                    <a:pt x="632" y="30"/>
                  </a:cubicBezTo>
                  <a:lnTo>
                    <a:pt x="120" y="328"/>
                  </a:lnTo>
                  <a:cubicBezTo>
                    <a:pt x="36" y="375"/>
                    <a:pt x="1" y="494"/>
                    <a:pt x="60" y="578"/>
                  </a:cubicBezTo>
                  <a:cubicBezTo>
                    <a:pt x="96" y="637"/>
                    <a:pt x="155" y="673"/>
                    <a:pt x="227" y="673"/>
                  </a:cubicBezTo>
                  <a:cubicBezTo>
                    <a:pt x="251" y="673"/>
                    <a:pt x="286" y="661"/>
                    <a:pt x="310" y="637"/>
                  </a:cubicBezTo>
                  <a:lnTo>
                    <a:pt x="822" y="340"/>
                  </a:lnTo>
                  <a:cubicBezTo>
                    <a:pt x="905" y="280"/>
                    <a:pt x="941" y="161"/>
                    <a:pt x="882" y="89"/>
                  </a:cubicBezTo>
                  <a:cubicBezTo>
                    <a:pt x="850" y="35"/>
                    <a:pt x="788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4186196" y="4351978"/>
              <a:ext cx="29500" cy="21371"/>
            </a:xfrm>
            <a:custGeom>
              <a:rect b="b" l="l" r="r" t="t"/>
              <a:pathLst>
                <a:path extrusionOk="0" h="673" w="929">
                  <a:moveTo>
                    <a:pt x="725" y="0"/>
                  </a:moveTo>
                  <a:cubicBezTo>
                    <a:pt x="692" y="0"/>
                    <a:pt x="660" y="9"/>
                    <a:pt x="631" y="30"/>
                  </a:cubicBezTo>
                  <a:lnTo>
                    <a:pt x="119" y="327"/>
                  </a:lnTo>
                  <a:cubicBezTo>
                    <a:pt x="36" y="375"/>
                    <a:pt x="0" y="494"/>
                    <a:pt x="60" y="589"/>
                  </a:cubicBezTo>
                  <a:cubicBezTo>
                    <a:pt x="95" y="649"/>
                    <a:pt x="155" y="673"/>
                    <a:pt x="226" y="673"/>
                  </a:cubicBezTo>
                  <a:cubicBezTo>
                    <a:pt x="262" y="673"/>
                    <a:pt x="286" y="661"/>
                    <a:pt x="322" y="649"/>
                  </a:cubicBezTo>
                  <a:lnTo>
                    <a:pt x="822" y="351"/>
                  </a:lnTo>
                  <a:cubicBezTo>
                    <a:pt x="893" y="292"/>
                    <a:pt x="929" y="173"/>
                    <a:pt x="881" y="89"/>
                  </a:cubicBezTo>
                  <a:cubicBezTo>
                    <a:pt x="850" y="34"/>
                    <a:pt x="787" y="0"/>
                    <a:pt x="7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"/>
          <p:cNvGrpSpPr/>
          <p:nvPr/>
        </p:nvGrpSpPr>
        <p:grpSpPr>
          <a:xfrm>
            <a:off x="6672266" y="1821466"/>
            <a:ext cx="760410" cy="619409"/>
            <a:chOff x="3235438" y="1970604"/>
            <a:chExt cx="354364" cy="354745"/>
          </a:xfrm>
        </p:grpSpPr>
        <p:sp>
          <p:nvSpPr>
            <p:cNvPr id="317" name="Google Shape;317;p3"/>
            <p:cNvSpPr/>
            <p:nvPr/>
          </p:nvSpPr>
          <p:spPr>
            <a:xfrm>
              <a:off x="3235438" y="2125712"/>
              <a:ext cx="132667" cy="199288"/>
            </a:xfrm>
            <a:custGeom>
              <a:rect b="b" l="l" r="r" t="t"/>
              <a:pathLst>
                <a:path extrusionOk="0" h="6261" w="4168">
                  <a:moveTo>
                    <a:pt x="2102" y="325"/>
                  </a:moveTo>
                  <a:cubicBezTo>
                    <a:pt x="2147" y="325"/>
                    <a:pt x="2191" y="331"/>
                    <a:pt x="2239" y="343"/>
                  </a:cubicBezTo>
                  <a:cubicBezTo>
                    <a:pt x="2953" y="402"/>
                    <a:pt x="3501" y="1021"/>
                    <a:pt x="3501" y="1748"/>
                  </a:cubicBezTo>
                  <a:cubicBezTo>
                    <a:pt x="3501" y="2438"/>
                    <a:pt x="3668" y="3081"/>
                    <a:pt x="3811" y="3414"/>
                  </a:cubicBezTo>
                  <a:lnTo>
                    <a:pt x="3811" y="3438"/>
                  </a:lnTo>
                  <a:cubicBezTo>
                    <a:pt x="3632" y="3534"/>
                    <a:pt x="3310" y="3736"/>
                    <a:pt x="2775" y="3831"/>
                  </a:cubicBezTo>
                  <a:lnTo>
                    <a:pt x="2775" y="3795"/>
                  </a:lnTo>
                  <a:lnTo>
                    <a:pt x="2775" y="3462"/>
                  </a:lnTo>
                  <a:cubicBezTo>
                    <a:pt x="2977" y="3343"/>
                    <a:pt x="3156" y="3164"/>
                    <a:pt x="3299" y="2938"/>
                  </a:cubicBezTo>
                  <a:cubicBezTo>
                    <a:pt x="3513" y="2545"/>
                    <a:pt x="3441" y="2021"/>
                    <a:pt x="3096" y="1712"/>
                  </a:cubicBezTo>
                  <a:cubicBezTo>
                    <a:pt x="2858" y="1486"/>
                    <a:pt x="2429" y="1236"/>
                    <a:pt x="1751" y="1236"/>
                  </a:cubicBezTo>
                  <a:cubicBezTo>
                    <a:pt x="1703" y="1236"/>
                    <a:pt x="1656" y="1248"/>
                    <a:pt x="1632" y="1271"/>
                  </a:cubicBezTo>
                  <a:lnTo>
                    <a:pt x="1286" y="1617"/>
                  </a:lnTo>
                  <a:cubicBezTo>
                    <a:pt x="1227" y="1676"/>
                    <a:pt x="1227" y="1783"/>
                    <a:pt x="1286" y="1843"/>
                  </a:cubicBezTo>
                  <a:cubicBezTo>
                    <a:pt x="1316" y="1873"/>
                    <a:pt x="1358" y="1887"/>
                    <a:pt x="1400" y="1887"/>
                  </a:cubicBezTo>
                  <a:cubicBezTo>
                    <a:pt x="1441" y="1887"/>
                    <a:pt x="1483" y="1873"/>
                    <a:pt x="1513" y="1843"/>
                  </a:cubicBezTo>
                  <a:lnTo>
                    <a:pt x="1810" y="1545"/>
                  </a:lnTo>
                  <a:cubicBezTo>
                    <a:pt x="2239" y="1557"/>
                    <a:pt x="2596" y="1688"/>
                    <a:pt x="2882" y="1950"/>
                  </a:cubicBezTo>
                  <a:cubicBezTo>
                    <a:pt x="3120" y="2152"/>
                    <a:pt x="3156" y="2510"/>
                    <a:pt x="3013" y="2783"/>
                  </a:cubicBezTo>
                  <a:cubicBezTo>
                    <a:pt x="2822" y="3105"/>
                    <a:pt x="2477" y="3319"/>
                    <a:pt x="2084" y="3319"/>
                  </a:cubicBezTo>
                  <a:cubicBezTo>
                    <a:pt x="1513" y="3319"/>
                    <a:pt x="1036" y="2843"/>
                    <a:pt x="1036" y="2260"/>
                  </a:cubicBezTo>
                  <a:cubicBezTo>
                    <a:pt x="1036" y="2164"/>
                    <a:pt x="953" y="2093"/>
                    <a:pt x="870" y="2093"/>
                  </a:cubicBezTo>
                  <a:cubicBezTo>
                    <a:pt x="774" y="2093"/>
                    <a:pt x="703" y="2164"/>
                    <a:pt x="703" y="2260"/>
                  </a:cubicBezTo>
                  <a:cubicBezTo>
                    <a:pt x="703" y="2760"/>
                    <a:pt x="989" y="3224"/>
                    <a:pt x="1405" y="3462"/>
                  </a:cubicBezTo>
                  <a:lnTo>
                    <a:pt x="1405" y="3795"/>
                  </a:lnTo>
                  <a:lnTo>
                    <a:pt x="1405" y="3831"/>
                  </a:lnTo>
                  <a:cubicBezTo>
                    <a:pt x="858" y="3712"/>
                    <a:pt x="524" y="3534"/>
                    <a:pt x="393" y="3438"/>
                  </a:cubicBezTo>
                  <a:cubicBezTo>
                    <a:pt x="393" y="3438"/>
                    <a:pt x="382" y="3438"/>
                    <a:pt x="393" y="3414"/>
                  </a:cubicBezTo>
                  <a:cubicBezTo>
                    <a:pt x="524" y="3081"/>
                    <a:pt x="691" y="2438"/>
                    <a:pt x="703" y="1748"/>
                  </a:cubicBezTo>
                  <a:cubicBezTo>
                    <a:pt x="703" y="1021"/>
                    <a:pt x="1275" y="402"/>
                    <a:pt x="1965" y="343"/>
                  </a:cubicBezTo>
                  <a:cubicBezTo>
                    <a:pt x="2013" y="331"/>
                    <a:pt x="2057" y="325"/>
                    <a:pt x="2102" y="325"/>
                  </a:cubicBezTo>
                  <a:close/>
                  <a:moveTo>
                    <a:pt x="2429" y="3581"/>
                  </a:moveTo>
                  <a:lnTo>
                    <a:pt x="2429" y="3772"/>
                  </a:lnTo>
                  <a:cubicBezTo>
                    <a:pt x="2429" y="3974"/>
                    <a:pt x="2537" y="4153"/>
                    <a:pt x="2715" y="4236"/>
                  </a:cubicBezTo>
                  <a:lnTo>
                    <a:pt x="2822" y="4296"/>
                  </a:lnTo>
                  <a:cubicBezTo>
                    <a:pt x="2668" y="4546"/>
                    <a:pt x="2382" y="4712"/>
                    <a:pt x="2072" y="4712"/>
                  </a:cubicBezTo>
                  <a:cubicBezTo>
                    <a:pt x="1775" y="4712"/>
                    <a:pt x="1489" y="4546"/>
                    <a:pt x="1334" y="4296"/>
                  </a:cubicBezTo>
                  <a:lnTo>
                    <a:pt x="1429" y="4236"/>
                  </a:lnTo>
                  <a:cubicBezTo>
                    <a:pt x="1608" y="4153"/>
                    <a:pt x="1715" y="3974"/>
                    <a:pt x="1715" y="3772"/>
                  </a:cubicBezTo>
                  <a:lnTo>
                    <a:pt x="1715" y="3581"/>
                  </a:lnTo>
                  <a:cubicBezTo>
                    <a:pt x="1834" y="3617"/>
                    <a:pt x="1953" y="3629"/>
                    <a:pt x="2072" y="3629"/>
                  </a:cubicBezTo>
                  <a:cubicBezTo>
                    <a:pt x="2191" y="3629"/>
                    <a:pt x="2310" y="3617"/>
                    <a:pt x="2429" y="3581"/>
                  </a:cubicBezTo>
                  <a:close/>
                  <a:moveTo>
                    <a:pt x="2072" y="0"/>
                  </a:moveTo>
                  <a:cubicBezTo>
                    <a:pt x="2016" y="0"/>
                    <a:pt x="1959" y="3"/>
                    <a:pt x="1906" y="9"/>
                  </a:cubicBezTo>
                  <a:cubicBezTo>
                    <a:pt x="1036" y="81"/>
                    <a:pt x="346" y="855"/>
                    <a:pt x="346" y="1748"/>
                  </a:cubicBezTo>
                  <a:cubicBezTo>
                    <a:pt x="346" y="2391"/>
                    <a:pt x="203" y="2986"/>
                    <a:pt x="60" y="3295"/>
                  </a:cubicBezTo>
                  <a:cubicBezTo>
                    <a:pt x="1" y="3450"/>
                    <a:pt x="48" y="3617"/>
                    <a:pt x="179" y="3700"/>
                  </a:cubicBezTo>
                  <a:cubicBezTo>
                    <a:pt x="322" y="3795"/>
                    <a:pt x="584" y="3950"/>
                    <a:pt x="1036" y="4093"/>
                  </a:cubicBezTo>
                  <a:lnTo>
                    <a:pt x="382" y="4415"/>
                  </a:lnTo>
                  <a:cubicBezTo>
                    <a:pt x="143" y="4534"/>
                    <a:pt x="1" y="4772"/>
                    <a:pt x="1" y="5022"/>
                  </a:cubicBezTo>
                  <a:lnTo>
                    <a:pt x="1" y="6093"/>
                  </a:lnTo>
                  <a:cubicBezTo>
                    <a:pt x="1" y="6189"/>
                    <a:pt x="84" y="6260"/>
                    <a:pt x="167" y="6260"/>
                  </a:cubicBezTo>
                  <a:cubicBezTo>
                    <a:pt x="262" y="6260"/>
                    <a:pt x="334" y="6189"/>
                    <a:pt x="334" y="6093"/>
                  </a:cubicBezTo>
                  <a:lnTo>
                    <a:pt x="334" y="5022"/>
                  </a:lnTo>
                  <a:cubicBezTo>
                    <a:pt x="334" y="4891"/>
                    <a:pt x="405" y="4772"/>
                    <a:pt x="524" y="4700"/>
                  </a:cubicBezTo>
                  <a:lnTo>
                    <a:pt x="1048" y="4450"/>
                  </a:lnTo>
                  <a:cubicBezTo>
                    <a:pt x="1275" y="4807"/>
                    <a:pt x="1656" y="5046"/>
                    <a:pt x="2084" y="5046"/>
                  </a:cubicBezTo>
                  <a:cubicBezTo>
                    <a:pt x="2525" y="5046"/>
                    <a:pt x="2906" y="4819"/>
                    <a:pt x="3132" y="4450"/>
                  </a:cubicBezTo>
                  <a:lnTo>
                    <a:pt x="3656" y="4700"/>
                  </a:lnTo>
                  <a:cubicBezTo>
                    <a:pt x="3775" y="4760"/>
                    <a:pt x="3846" y="4879"/>
                    <a:pt x="3846" y="5022"/>
                  </a:cubicBezTo>
                  <a:lnTo>
                    <a:pt x="3846" y="6093"/>
                  </a:lnTo>
                  <a:cubicBezTo>
                    <a:pt x="3846" y="6189"/>
                    <a:pt x="3918" y="6260"/>
                    <a:pt x="4013" y="6260"/>
                  </a:cubicBezTo>
                  <a:cubicBezTo>
                    <a:pt x="4096" y="6260"/>
                    <a:pt x="4168" y="6189"/>
                    <a:pt x="4168" y="6093"/>
                  </a:cubicBezTo>
                  <a:lnTo>
                    <a:pt x="4168" y="5022"/>
                  </a:lnTo>
                  <a:cubicBezTo>
                    <a:pt x="4156" y="4772"/>
                    <a:pt x="4013" y="4534"/>
                    <a:pt x="3775" y="4415"/>
                  </a:cubicBezTo>
                  <a:lnTo>
                    <a:pt x="3120" y="4093"/>
                  </a:lnTo>
                  <a:cubicBezTo>
                    <a:pt x="3549" y="3974"/>
                    <a:pt x="3834" y="3807"/>
                    <a:pt x="3965" y="3700"/>
                  </a:cubicBezTo>
                  <a:cubicBezTo>
                    <a:pt x="4096" y="3617"/>
                    <a:pt x="4144" y="3450"/>
                    <a:pt x="4084" y="3295"/>
                  </a:cubicBezTo>
                  <a:cubicBezTo>
                    <a:pt x="3953" y="2986"/>
                    <a:pt x="3799" y="2391"/>
                    <a:pt x="3799" y="1748"/>
                  </a:cubicBezTo>
                  <a:cubicBezTo>
                    <a:pt x="3799" y="855"/>
                    <a:pt x="3096" y="81"/>
                    <a:pt x="2239" y="9"/>
                  </a:cubicBezTo>
                  <a:cubicBezTo>
                    <a:pt x="2185" y="3"/>
                    <a:pt x="2129" y="0"/>
                    <a:pt x="20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3257433" y="2292373"/>
              <a:ext cx="10249" cy="32626"/>
            </a:xfrm>
            <a:custGeom>
              <a:rect b="b" l="l" r="r" t="t"/>
              <a:pathLst>
                <a:path extrusionOk="0" h="1025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857"/>
                  </a:lnTo>
                  <a:cubicBezTo>
                    <a:pt x="0" y="953"/>
                    <a:pt x="72" y="1024"/>
                    <a:pt x="167" y="1024"/>
                  </a:cubicBezTo>
                  <a:cubicBezTo>
                    <a:pt x="250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3335098" y="2292373"/>
              <a:ext cx="10281" cy="32626"/>
            </a:xfrm>
            <a:custGeom>
              <a:rect b="b" l="l" r="r" t="t"/>
              <a:pathLst>
                <a:path extrusionOk="0" h="1025" w="323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857"/>
                  </a:lnTo>
                  <a:cubicBezTo>
                    <a:pt x="1" y="953"/>
                    <a:pt x="72" y="1024"/>
                    <a:pt x="168" y="1024"/>
                  </a:cubicBezTo>
                  <a:cubicBezTo>
                    <a:pt x="251" y="1024"/>
                    <a:pt x="322" y="953"/>
                    <a:pt x="322" y="857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3490110" y="2163685"/>
              <a:ext cx="55734" cy="18430"/>
            </a:xfrm>
            <a:custGeom>
              <a:rect b="b" l="l" r="r" t="t"/>
              <a:pathLst>
                <a:path extrusionOk="0" h="579" w="1751">
                  <a:moveTo>
                    <a:pt x="649" y="0"/>
                  </a:moveTo>
                  <a:cubicBezTo>
                    <a:pt x="492" y="0"/>
                    <a:pt x="319" y="16"/>
                    <a:pt x="132" y="55"/>
                  </a:cubicBezTo>
                  <a:cubicBezTo>
                    <a:pt x="60" y="66"/>
                    <a:pt x="1" y="138"/>
                    <a:pt x="1" y="221"/>
                  </a:cubicBezTo>
                  <a:lnTo>
                    <a:pt x="1" y="400"/>
                  </a:lnTo>
                  <a:cubicBezTo>
                    <a:pt x="1" y="483"/>
                    <a:pt x="72" y="555"/>
                    <a:pt x="155" y="555"/>
                  </a:cubicBezTo>
                  <a:cubicBezTo>
                    <a:pt x="251" y="555"/>
                    <a:pt x="322" y="483"/>
                    <a:pt x="322" y="400"/>
                  </a:cubicBezTo>
                  <a:lnTo>
                    <a:pt x="322" y="364"/>
                  </a:lnTo>
                  <a:cubicBezTo>
                    <a:pt x="434" y="349"/>
                    <a:pt x="539" y="342"/>
                    <a:pt x="636" y="342"/>
                  </a:cubicBezTo>
                  <a:cubicBezTo>
                    <a:pt x="841" y="342"/>
                    <a:pt x="1011" y="371"/>
                    <a:pt x="1132" y="412"/>
                  </a:cubicBezTo>
                  <a:cubicBezTo>
                    <a:pt x="1334" y="471"/>
                    <a:pt x="1453" y="543"/>
                    <a:pt x="1465" y="543"/>
                  </a:cubicBezTo>
                  <a:cubicBezTo>
                    <a:pt x="1501" y="555"/>
                    <a:pt x="1525" y="578"/>
                    <a:pt x="1560" y="578"/>
                  </a:cubicBezTo>
                  <a:cubicBezTo>
                    <a:pt x="1620" y="578"/>
                    <a:pt x="1667" y="543"/>
                    <a:pt x="1691" y="495"/>
                  </a:cubicBezTo>
                  <a:cubicBezTo>
                    <a:pt x="1751" y="400"/>
                    <a:pt x="1727" y="293"/>
                    <a:pt x="1644" y="245"/>
                  </a:cubicBezTo>
                  <a:cubicBezTo>
                    <a:pt x="1625" y="236"/>
                    <a:pt x="1259" y="0"/>
                    <a:pt x="64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3445771" y="2131664"/>
              <a:ext cx="144031" cy="192953"/>
            </a:xfrm>
            <a:custGeom>
              <a:rect b="b" l="l" r="r" t="t"/>
              <a:pathLst>
                <a:path extrusionOk="0" h="6062" w="4525">
                  <a:moveTo>
                    <a:pt x="3489" y="310"/>
                  </a:moveTo>
                  <a:lnTo>
                    <a:pt x="3489" y="1120"/>
                  </a:lnTo>
                  <a:cubicBezTo>
                    <a:pt x="3489" y="1251"/>
                    <a:pt x="3453" y="1382"/>
                    <a:pt x="3394" y="1525"/>
                  </a:cubicBezTo>
                  <a:lnTo>
                    <a:pt x="3334" y="1656"/>
                  </a:lnTo>
                  <a:cubicBezTo>
                    <a:pt x="3322" y="1680"/>
                    <a:pt x="3322" y="1703"/>
                    <a:pt x="3322" y="1727"/>
                  </a:cubicBezTo>
                  <a:lnTo>
                    <a:pt x="3322" y="2073"/>
                  </a:lnTo>
                  <a:cubicBezTo>
                    <a:pt x="3322" y="2370"/>
                    <a:pt x="3203" y="2632"/>
                    <a:pt x="3001" y="2835"/>
                  </a:cubicBezTo>
                  <a:cubicBezTo>
                    <a:pt x="2796" y="3016"/>
                    <a:pt x="2549" y="3133"/>
                    <a:pt x="2268" y="3133"/>
                  </a:cubicBezTo>
                  <a:cubicBezTo>
                    <a:pt x="2254" y="3133"/>
                    <a:pt x="2241" y="3133"/>
                    <a:pt x="2227" y="3132"/>
                  </a:cubicBezTo>
                  <a:cubicBezTo>
                    <a:pt x="1655" y="3108"/>
                    <a:pt x="1191" y="2608"/>
                    <a:pt x="1191" y="2025"/>
                  </a:cubicBezTo>
                  <a:lnTo>
                    <a:pt x="1191" y="1727"/>
                  </a:lnTo>
                  <a:cubicBezTo>
                    <a:pt x="1191" y="1703"/>
                    <a:pt x="1191" y="1680"/>
                    <a:pt x="1179" y="1656"/>
                  </a:cubicBezTo>
                  <a:lnTo>
                    <a:pt x="1120" y="1525"/>
                  </a:lnTo>
                  <a:cubicBezTo>
                    <a:pt x="1060" y="1406"/>
                    <a:pt x="1036" y="1263"/>
                    <a:pt x="1036" y="1120"/>
                  </a:cubicBezTo>
                  <a:cubicBezTo>
                    <a:pt x="1036" y="668"/>
                    <a:pt x="1394" y="310"/>
                    <a:pt x="1834" y="310"/>
                  </a:cubicBezTo>
                  <a:close/>
                  <a:moveTo>
                    <a:pt x="1727" y="3335"/>
                  </a:moveTo>
                  <a:cubicBezTo>
                    <a:pt x="1882" y="3406"/>
                    <a:pt x="2048" y="3442"/>
                    <a:pt x="2215" y="3454"/>
                  </a:cubicBezTo>
                  <a:lnTo>
                    <a:pt x="2263" y="3454"/>
                  </a:lnTo>
                  <a:cubicBezTo>
                    <a:pt x="2453" y="3454"/>
                    <a:pt x="2632" y="3430"/>
                    <a:pt x="2798" y="3347"/>
                  </a:cubicBezTo>
                  <a:lnTo>
                    <a:pt x="2798" y="3573"/>
                  </a:lnTo>
                  <a:cubicBezTo>
                    <a:pt x="2798" y="3620"/>
                    <a:pt x="2810" y="3680"/>
                    <a:pt x="2810" y="3728"/>
                  </a:cubicBezTo>
                  <a:lnTo>
                    <a:pt x="2263" y="4144"/>
                  </a:lnTo>
                  <a:lnTo>
                    <a:pt x="1715" y="3728"/>
                  </a:lnTo>
                  <a:cubicBezTo>
                    <a:pt x="1727" y="3680"/>
                    <a:pt x="1727" y="3632"/>
                    <a:pt x="1727" y="3573"/>
                  </a:cubicBezTo>
                  <a:lnTo>
                    <a:pt x="1727" y="3335"/>
                  </a:lnTo>
                  <a:close/>
                  <a:moveTo>
                    <a:pt x="1834" y="1"/>
                  </a:moveTo>
                  <a:cubicBezTo>
                    <a:pt x="1203" y="1"/>
                    <a:pt x="703" y="501"/>
                    <a:pt x="703" y="1132"/>
                  </a:cubicBezTo>
                  <a:cubicBezTo>
                    <a:pt x="703" y="1322"/>
                    <a:pt x="751" y="1501"/>
                    <a:pt x="834" y="1668"/>
                  </a:cubicBezTo>
                  <a:lnTo>
                    <a:pt x="882" y="1751"/>
                  </a:lnTo>
                  <a:lnTo>
                    <a:pt x="882" y="2013"/>
                  </a:lnTo>
                  <a:cubicBezTo>
                    <a:pt x="882" y="2454"/>
                    <a:pt x="1084" y="2858"/>
                    <a:pt x="1405" y="3120"/>
                  </a:cubicBezTo>
                  <a:lnTo>
                    <a:pt x="1405" y="3561"/>
                  </a:lnTo>
                  <a:cubicBezTo>
                    <a:pt x="1405" y="3632"/>
                    <a:pt x="1358" y="3704"/>
                    <a:pt x="1286" y="3739"/>
                  </a:cubicBezTo>
                  <a:lnTo>
                    <a:pt x="453" y="4049"/>
                  </a:lnTo>
                  <a:cubicBezTo>
                    <a:pt x="179" y="4156"/>
                    <a:pt x="1" y="4406"/>
                    <a:pt x="1" y="4692"/>
                  </a:cubicBezTo>
                  <a:lnTo>
                    <a:pt x="1" y="5894"/>
                  </a:lnTo>
                  <a:cubicBezTo>
                    <a:pt x="1" y="5990"/>
                    <a:pt x="72" y="6061"/>
                    <a:pt x="167" y="6061"/>
                  </a:cubicBezTo>
                  <a:cubicBezTo>
                    <a:pt x="251" y="6061"/>
                    <a:pt x="334" y="5990"/>
                    <a:pt x="334" y="5894"/>
                  </a:cubicBezTo>
                  <a:lnTo>
                    <a:pt x="334" y="4692"/>
                  </a:lnTo>
                  <a:cubicBezTo>
                    <a:pt x="334" y="4537"/>
                    <a:pt x="417" y="4406"/>
                    <a:pt x="572" y="4347"/>
                  </a:cubicBezTo>
                  <a:lnTo>
                    <a:pt x="1405" y="4037"/>
                  </a:lnTo>
                  <a:cubicBezTo>
                    <a:pt x="1441" y="4013"/>
                    <a:pt x="1489" y="3989"/>
                    <a:pt x="1525" y="3954"/>
                  </a:cubicBezTo>
                  <a:lnTo>
                    <a:pt x="2096" y="4394"/>
                  </a:lnTo>
                  <a:lnTo>
                    <a:pt x="2096" y="5883"/>
                  </a:lnTo>
                  <a:cubicBezTo>
                    <a:pt x="2096" y="5966"/>
                    <a:pt x="2179" y="6037"/>
                    <a:pt x="2263" y="6037"/>
                  </a:cubicBezTo>
                  <a:cubicBezTo>
                    <a:pt x="2358" y="6037"/>
                    <a:pt x="2429" y="5966"/>
                    <a:pt x="2429" y="5883"/>
                  </a:cubicBezTo>
                  <a:lnTo>
                    <a:pt x="2429" y="4394"/>
                  </a:lnTo>
                  <a:lnTo>
                    <a:pt x="3013" y="3954"/>
                  </a:lnTo>
                  <a:cubicBezTo>
                    <a:pt x="3049" y="3989"/>
                    <a:pt x="3084" y="4001"/>
                    <a:pt x="3132" y="4037"/>
                  </a:cubicBezTo>
                  <a:lnTo>
                    <a:pt x="3965" y="4347"/>
                  </a:lnTo>
                  <a:cubicBezTo>
                    <a:pt x="4096" y="4406"/>
                    <a:pt x="4203" y="4537"/>
                    <a:pt x="4203" y="4692"/>
                  </a:cubicBezTo>
                  <a:lnTo>
                    <a:pt x="4203" y="5894"/>
                  </a:lnTo>
                  <a:cubicBezTo>
                    <a:pt x="4203" y="5990"/>
                    <a:pt x="4275" y="6061"/>
                    <a:pt x="4358" y="6061"/>
                  </a:cubicBezTo>
                  <a:cubicBezTo>
                    <a:pt x="4453" y="6061"/>
                    <a:pt x="4525" y="5990"/>
                    <a:pt x="4525" y="5894"/>
                  </a:cubicBezTo>
                  <a:lnTo>
                    <a:pt x="4525" y="4692"/>
                  </a:lnTo>
                  <a:cubicBezTo>
                    <a:pt x="4513" y="4418"/>
                    <a:pt x="4334" y="4168"/>
                    <a:pt x="4072" y="4061"/>
                  </a:cubicBezTo>
                  <a:lnTo>
                    <a:pt x="3239" y="3751"/>
                  </a:lnTo>
                  <a:cubicBezTo>
                    <a:pt x="3156" y="3728"/>
                    <a:pt x="3120" y="3644"/>
                    <a:pt x="3120" y="3573"/>
                  </a:cubicBezTo>
                  <a:lnTo>
                    <a:pt x="3120" y="3156"/>
                  </a:lnTo>
                  <a:cubicBezTo>
                    <a:pt x="3144" y="3132"/>
                    <a:pt x="3191" y="3096"/>
                    <a:pt x="3215" y="3061"/>
                  </a:cubicBezTo>
                  <a:cubicBezTo>
                    <a:pt x="3489" y="2799"/>
                    <a:pt x="3632" y="2454"/>
                    <a:pt x="3632" y="2073"/>
                  </a:cubicBezTo>
                  <a:lnTo>
                    <a:pt x="3632" y="1751"/>
                  </a:lnTo>
                  <a:lnTo>
                    <a:pt x="3680" y="1668"/>
                  </a:lnTo>
                  <a:cubicBezTo>
                    <a:pt x="3775" y="1501"/>
                    <a:pt x="3811" y="1311"/>
                    <a:pt x="3811" y="1132"/>
                  </a:cubicBezTo>
                  <a:lnTo>
                    <a:pt x="3811" y="168"/>
                  </a:lnTo>
                  <a:cubicBezTo>
                    <a:pt x="3811" y="72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3473813" y="2287058"/>
              <a:ext cx="10631" cy="38291"/>
            </a:xfrm>
            <a:custGeom>
              <a:rect b="b" l="l" r="r" t="t"/>
              <a:pathLst>
                <a:path extrusionOk="0" h="1203" w="334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1048"/>
                  </a:lnTo>
                  <a:cubicBezTo>
                    <a:pt x="1" y="1131"/>
                    <a:pt x="72" y="1203"/>
                    <a:pt x="167" y="1203"/>
                  </a:cubicBezTo>
                  <a:cubicBezTo>
                    <a:pt x="251" y="1203"/>
                    <a:pt x="334" y="1131"/>
                    <a:pt x="334" y="1048"/>
                  </a:cubicBezTo>
                  <a:lnTo>
                    <a:pt x="334" y="155"/>
                  </a:lnTo>
                  <a:cubicBezTo>
                    <a:pt x="334" y="60"/>
                    <a:pt x="251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3551128" y="2287058"/>
              <a:ext cx="10249" cy="38291"/>
            </a:xfrm>
            <a:custGeom>
              <a:rect b="b" l="l" r="r" t="t"/>
              <a:pathLst>
                <a:path extrusionOk="0" h="1203" w="322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lnTo>
                    <a:pt x="0" y="1048"/>
                  </a:lnTo>
                  <a:cubicBezTo>
                    <a:pt x="0" y="1131"/>
                    <a:pt x="72" y="1203"/>
                    <a:pt x="167" y="1203"/>
                  </a:cubicBezTo>
                  <a:cubicBezTo>
                    <a:pt x="250" y="1203"/>
                    <a:pt x="322" y="1131"/>
                    <a:pt x="322" y="1048"/>
                  </a:cubicBezTo>
                  <a:lnTo>
                    <a:pt x="322" y="155"/>
                  </a:lnTo>
                  <a:cubicBezTo>
                    <a:pt x="322" y="60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3290377" y="1970604"/>
              <a:ext cx="221378" cy="185346"/>
            </a:xfrm>
            <a:custGeom>
              <a:rect b="b" l="l" r="r" t="t"/>
              <a:pathLst>
                <a:path extrusionOk="0" h="5823" w="6955">
                  <a:moveTo>
                    <a:pt x="2406" y="4168"/>
                  </a:moveTo>
                  <a:lnTo>
                    <a:pt x="2311" y="4537"/>
                  </a:lnTo>
                  <a:lnTo>
                    <a:pt x="2085" y="4537"/>
                  </a:lnTo>
                  <a:cubicBezTo>
                    <a:pt x="1894" y="4537"/>
                    <a:pt x="1727" y="4382"/>
                    <a:pt x="1727" y="4180"/>
                  </a:cubicBezTo>
                  <a:lnTo>
                    <a:pt x="1727" y="4168"/>
                  </a:lnTo>
                  <a:close/>
                  <a:moveTo>
                    <a:pt x="5573" y="358"/>
                  </a:moveTo>
                  <a:cubicBezTo>
                    <a:pt x="5764" y="358"/>
                    <a:pt x="5930" y="525"/>
                    <a:pt x="5930" y="715"/>
                  </a:cubicBezTo>
                  <a:lnTo>
                    <a:pt x="5930" y="3501"/>
                  </a:lnTo>
                  <a:cubicBezTo>
                    <a:pt x="5930" y="3692"/>
                    <a:pt x="5764" y="3858"/>
                    <a:pt x="5573" y="3858"/>
                  </a:cubicBezTo>
                  <a:lnTo>
                    <a:pt x="4168" y="3858"/>
                  </a:lnTo>
                  <a:cubicBezTo>
                    <a:pt x="4144" y="3858"/>
                    <a:pt x="4097" y="3870"/>
                    <a:pt x="4085" y="3882"/>
                  </a:cubicBezTo>
                  <a:lnTo>
                    <a:pt x="2537" y="5001"/>
                  </a:lnTo>
                  <a:lnTo>
                    <a:pt x="2537" y="5001"/>
                  </a:lnTo>
                  <a:lnTo>
                    <a:pt x="2775" y="4049"/>
                  </a:lnTo>
                  <a:cubicBezTo>
                    <a:pt x="2787" y="4001"/>
                    <a:pt x="2775" y="3942"/>
                    <a:pt x="2739" y="3918"/>
                  </a:cubicBezTo>
                  <a:cubicBezTo>
                    <a:pt x="2716" y="3870"/>
                    <a:pt x="2668" y="3858"/>
                    <a:pt x="2608" y="3858"/>
                  </a:cubicBezTo>
                  <a:lnTo>
                    <a:pt x="692" y="3858"/>
                  </a:lnTo>
                  <a:cubicBezTo>
                    <a:pt x="501" y="3858"/>
                    <a:pt x="334" y="3692"/>
                    <a:pt x="334" y="3501"/>
                  </a:cubicBezTo>
                  <a:lnTo>
                    <a:pt x="334" y="715"/>
                  </a:lnTo>
                  <a:cubicBezTo>
                    <a:pt x="334" y="525"/>
                    <a:pt x="501" y="358"/>
                    <a:pt x="692" y="358"/>
                  </a:cubicBezTo>
                  <a:close/>
                  <a:moveTo>
                    <a:pt x="6287" y="1025"/>
                  </a:moveTo>
                  <a:cubicBezTo>
                    <a:pt x="6478" y="1025"/>
                    <a:pt x="6645" y="1191"/>
                    <a:pt x="6645" y="1382"/>
                  </a:cubicBezTo>
                  <a:lnTo>
                    <a:pt x="6645" y="4180"/>
                  </a:lnTo>
                  <a:lnTo>
                    <a:pt x="6633" y="4180"/>
                  </a:lnTo>
                  <a:cubicBezTo>
                    <a:pt x="6633" y="4382"/>
                    <a:pt x="6466" y="4537"/>
                    <a:pt x="6276" y="4537"/>
                  </a:cubicBezTo>
                  <a:lnTo>
                    <a:pt x="4871" y="4537"/>
                  </a:lnTo>
                  <a:cubicBezTo>
                    <a:pt x="4823" y="4537"/>
                    <a:pt x="4787" y="4561"/>
                    <a:pt x="4752" y="4597"/>
                  </a:cubicBezTo>
                  <a:cubicBezTo>
                    <a:pt x="4728" y="4632"/>
                    <a:pt x="4704" y="4692"/>
                    <a:pt x="4728" y="4727"/>
                  </a:cubicBezTo>
                  <a:lnTo>
                    <a:pt x="4847" y="5406"/>
                  </a:lnTo>
                  <a:lnTo>
                    <a:pt x="4847" y="5406"/>
                  </a:lnTo>
                  <a:lnTo>
                    <a:pt x="3656" y="4597"/>
                  </a:lnTo>
                  <a:lnTo>
                    <a:pt x="4251" y="4168"/>
                  </a:lnTo>
                  <a:lnTo>
                    <a:pt x="5585" y="4168"/>
                  </a:lnTo>
                  <a:cubicBezTo>
                    <a:pt x="5954" y="4168"/>
                    <a:pt x="6276" y="3858"/>
                    <a:pt x="6276" y="3489"/>
                  </a:cubicBezTo>
                  <a:lnTo>
                    <a:pt x="6276" y="1025"/>
                  </a:lnTo>
                  <a:close/>
                  <a:moveTo>
                    <a:pt x="692" y="1"/>
                  </a:moveTo>
                  <a:cubicBezTo>
                    <a:pt x="322" y="1"/>
                    <a:pt x="1" y="310"/>
                    <a:pt x="1" y="691"/>
                  </a:cubicBezTo>
                  <a:lnTo>
                    <a:pt x="1" y="3465"/>
                  </a:lnTo>
                  <a:cubicBezTo>
                    <a:pt x="1" y="3846"/>
                    <a:pt x="322" y="4156"/>
                    <a:pt x="692" y="4156"/>
                  </a:cubicBezTo>
                  <a:lnTo>
                    <a:pt x="1406" y="4156"/>
                  </a:lnTo>
                  <a:lnTo>
                    <a:pt x="1406" y="4168"/>
                  </a:lnTo>
                  <a:cubicBezTo>
                    <a:pt x="1406" y="4537"/>
                    <a:pt x="1715" y="4858"/>
                    <a:pt x="2085" y="4858"/>
                  </a:cubicBezTo>
                  <a:lnTo>
                    <a:pt x="2227" y="4858"/>
                  </a:lnTo>
                  <a:lnTo>
                    <a:pt x="2168" y="5120"/>
                  </a:lnTo>
                  <a:cubicBezTo>
                    <a:pt x="2132" y="5228"/>
                    <a:pt x="2180" y="5335"/>
                    <a:pt x="2263" y="5394"/>
                  </a:cubicBezTo>
                  <a:cubicBezTo>
                    <a:pt x="2311" y="5418"/>
                    <a:pt x="2358" y="5430"/>
                    <a:pt x="2406" y="5430"/>
                  </a:cubicBezTo>
                  <a:cubicBezTo>
                    <a:pt x="2442" y="5430"/>
                    <a:pt x="2501" y="5418"/>
                    <a:pt x="2549" y="5394"/>
                  </a:cubicBezTo>
                  <a:lnTo>
                    <a:pt x="3263" y="4870"/>
                  </a:lnTo>
                  <a:lnTo>
                    <a:pt x="3430" y="4870"/>
                  </a:lnTo>
                  <a:lnTo>
                    <a:pt x="4787" y="5775"/>
                  </a:lnTo>
                  <a:cubicBezTo>
                    <a:pt x="4823" y="5811"/>
                    <a:pt x="4871" y="5823"/>
                    <a:pt x="4918" y="5823"/>
                  </a:cubicBezTo>
                  <a:cubicBezTo>
                    <a:pt x="4954" y="5823"/>
                    <a:pt x="5002" y="5811"/>
                    <a:pt x="5049" y="5775"/>
                  </a:cubicBezTo>
                  <a:cubicBezTo>
                    <a:pt x="5144" y="5716"/>
                    <a:pt x="5180" y="5632"/>
                    <a:pt x="5156" y="5525"/>
                  </a:cubicBezTo>
                  <a:lnTo>
                    <a:pt x="5049" y="4870"/>
                  </a:lnTo>
                  <a:lnTo>
                    <a:pt x="6252" y="4870"/>
                  </a:lnTo>
                  <a:cubicBezTo>
                    <a:pt x="6633" y="4870"/>
                    <a:pt x="6942" y="4561"/>
                    <a:pt x="6942" y="4180"/>
                  </a:cubicBezTo>
                  <a:lnTo>
                    <a:pt x="6942" y="1406"/>
                  </a:lnTo>
                  <a:cubicBezTo>
                    <a:pt x="6954" y="1013"/>
                    <a:pt x="6645" y="703"/>
                    <a:pt x="6276" y="703"/>
                  </a:cubicBezTo>
                  <a:cubicBezTo>
                    <a:pt x="6252" y="310"/>
                    <a:pt x="5954" y="1"/>
                    <a:pt x="55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3329432" y="2004344"/>
              <a:ext cx="26928" cy="10249"/>
            </a:xfrm>
            <a:custGeom>
              <a:rect b="b" l="l" r="r" t="t"/>
              <a:pathLst>
                <a:path extrusionOk="0" h="322" w="846">
                  <a:moveTo>
                    <a:pt x="167" y="0"/>
                  </a:moveTo>
                  <a:cubicBezTo>
                    <a:pt x="72" y="0"/>
                    <a:pt x="0" y="72"/>
                    <a:pt x="0" y="167"/>
                  </a:cubicBezTo>
                  <a:cubicBezTo>
                    <a:pt x="0" y="250"/>
                    <a:pt x="72" y="322"/>
                    <a:pt x="167" y="322"/>
                  </a:cubicBezTo>
                  <a:lnTo>
                    <a:pt x="679" y="322"/>
                  </a:lnTo>
                  <a:cubicBezTo>
                    <a:pt x="774" y="322"/>
                    <a:pt x="846" y="250"/>
                    <a:pt x="846" y="167"/>
                  </a:cubicBezTo>
                  <a:cubicBezTo>
                    <a:pt x="846" y="72"/>
                    <a:pt x="774" y="0"/>
                    <a:pt x="6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3368074" y="2004344"/>
              <a:ext cx="82663" cy="10249"/>
            </a:xfrm>
            <a:custGeom>
              <a:rect b="b" l="l" r="r" t="t"/>
              <a:pathLst>
                <a:path extrusionOk="0" h="322" w="2597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2430" y="322"/>
                  </a:lnTo>
                  <a:cubicBezTo>
                    <a:pt x="2525" y="322"/>
                    <a:pt x="2596" y="250"/>
                    <a:pt x="2596" y="167"/>
                  </a:cubicBezTo>
                  <a:cubicBezTo>
                    <a:pt x="2596" y="72"/>
                    <a:pt x="2525" y="0"/>
                    <a:pt x="243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3329432" y="2031622"/>
              <a:ext cx="121304" cy="10631"/>
            </a:xfrm>
            <a:custGeom>
              <a:rect b="b" l="l" r="r" t="t"/>
              <a:pathLst>
                <a:path extrusionOk="0" h="334" w="3811">
                  <a:moveTo>
                    <a:pt x="167" y="1"/>
                  </a:moveTo>
                  <a:cubicBezTo>
                    <a:pt x="72" y="1"/>
                    <a:pt x="0" y="84"/>
                    <a:pt x="0" y="167"/>
                  </a:cubicBezTo>
                  <a:cubicBezTo>
                    <a:pt x="0" y="263"/>
                    <a:pt x="72" y="334"/>
                    <a:pt x="167" y="334"/>
                  </a:cubicBezTo>
                  <a:lnTo>
                    <a:pt x="3644" y="334"/>
                  </a:lnTo>
                  <a:cubicBezTo>
                    <a:pt x="3739" y="334"/>
                    <a:pt x="3810" y="263"/>
                    <a:pt x="3810" y="167"/>
                  </a:cubicBezTo>
                  <a:cubicBezTo>
                    <a:pt x="3810" y="84"/>
                    <a:pt x="3739" y="1"/>
                    <a:pt x="36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3"/>
            <p:cNvSpPr/>
            <p:nvPr/>
          </p:nvSpPr>
          <p:spPr>
            <a:xfrm>
              <a:off x="3329432" y="2059664"/>
              <a:ext cx="82249" cy="10663"/>
            </a:xfrm>
            <a:custGeom>
              <a:rect b="b" l="l" r="r" t="t"/>
              <a:pathLst>
                <a:path extrusionOk="0" h="335" w="2584">
                  <a:moveTo>
                    <a:pt x="155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251"/>
                    <a:pt x="72" y="334"/>
                    <a:pt x="155" y="334"/>
                  </a:cubicBezTo>
                  <a:lnTo>
                    <a:pt x="2429" y="334"/>
                  </a:lnTo>
                  <a:cubicBezTo>
                    <a:pt x="2513" y="334"/>
                    <a:pt x="2584" y="251"/>
                    <a:pt x="2584" y="167"/>
                  </a:cubicBezTo>
                  <a:cubicBezTo>
                    <a:pt x="2584" y="72"/>
                    <a:pt x="2513" y="1"/>
                    <a:pt x="2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3"/>
            <p:cNvSpPr/>
            <p:nvPr/>
          </p:nvSpPr>
          <p:spPr>
            <a:xfrm>
              <a:off x="3423777" y="2059664"/>
              <a:ext cx="26960" cy="10663"/>
            </a:xfrm>
            <a:custGeom>
              <a:rect b="b" l="l" r="r" t="t"/>
              <a:pathLst>
                <a:path extrusionOk="0" h="335" w="847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680" y="334"/>
                  </a:lnTo>
                  <a:cubicBezTo>
                    <a:pt x="775" y="334"/>
                    <a:pt x="846" y="251"/>
                    <a:pt x="846" y="167"/>
                  </a:cubicBezTo>
                  <a:cubicBezTo>
                    <a:pt x="846" y="72"/>
                    <a:pt x="775" y="1"/>
                    <a:pt x="68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0" name="Google Shape;330;p3"/>
          <p:cNvPicPr preferRelativeResize="0"/>
          <p:nvPr/>
        </p:nvPicPr>
        <p:blipFill rotWithShape="1">
          <a:blip r:embed="rId8">
            <a:alphaModFix/>
          </a:blip>
          <a:srcRect b="29394" l="41881" r="49715" t="58980"/>
          <a:stretch/>
        </p:blipFill>
        <p:spPr>
          <a:xfrm>
            <a:off x="5974960" y="1440373"/>
            <a:ext cx="744504" cy="579059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"/>
          <p:cNvSpPr txBox="1"/>
          <p:nvPr/>
        </p:nvSpPr>
        <p:spPr>
          <a:xfrm flipH="1">
            <a:off x="6219616" y="2417747"/>
            <a:ext cx="1973956" cy="634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Sara-Imad Conversation for 4  members groups 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2" name="Google Shape;332;p3"/>
          <p:cNvPicPr preferRelativeResize="0"/>
          <p:nvPr/>
        </p:nvPicPr>
        <p:blipFill rotWithShape="1">
          <a:blip r:embed="rId9">
            <a:alphaModFix/>
          </a:blip>
          <a:srcRect b="28939" l="58849" r="32647" t="59861"/>
          <a:stretch/>
        </p:blipFill>
        <p:spPr>
          <a:xfrm>
            <a:off x="7387281" y="3339345"/>
            <a:ext cx="810046" cy="59977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3" name="Google Shape;333;p3"/>
          <p:cNvGrpSpPr/>
          <p:nvPr/>
        </p:nvGrpSpPr>
        <p:grpSpPr>
          <a:xfrm>
            <a:off x="7387281" y="4104325"/>
            <a:ext cx="259523" cy="346294"/>
            <a:chOff x="7162775" y="2881113"/>
            <a:chExt cx="259523" cy="346294"/>
          </a:xfrm>
        </p:grpSpPr>
        <p:sp>
          <p:nvSpPr>
            <p:cNvPr id="334" name="Google Shape;334;p3"/>
            <p:cNvSpPr/>
            <p:nvPr/>
          </p:nvSpPr>
          <p:spPr>
            <a:xfrm>
              <a:off x="7162775" y="2881113"/>
              <a:ext cx="259523" cy="346294"/>
            </a:xfrm>
            <a:custGeom>
              <a:rect b="b" l="l" r="r" t="t"/>
              <a:pathLst>
                <a:path extrusionOk="0" h="10931" w="8192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3"/>
            <p:cNvSpPr/>
            <p:nvPr/>
          </p:nvSpPr>
          <p:spPr>
            <a:xfrm>
              <a:off x="7270645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3"/>
            <p:cNvSpPr/>
            <p:nvPr/>
          </p:nvSpPr>
          <p:spPr>
            <a:xfrm>
              <a:off x="7254805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3"/>
            <p:cNvSpPr/>
            <p:nvPr/>
          </p:nvSpPr>
          <p:spPr>
            <a:xfrm>
              <a:off x="7319686" y="3006344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"/>
            <p:cNvSpPr/>
            <p:nvPr/>
          </p:nvSpPr>
          <p:spPr>
            <a:xfrm>
              <a:off x="7249135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3"/>
            <p:cNvSpPr/>
            <p:nvPr/>
          </p:nvSpPr>
          <p:spPr>
            <a:xfrm>
              <a:off x="7314015" y="299012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0" name="Google Shape;340;p3"/>
          <p:cNvGrpSpPr/>
          <p:nvPr/>
        </p:nvGrpSpPr>
        <p:grpSpPr>
          <a:xfrm>
            <a:off x="8280467" y="4105054"/>
            <a:ext cx="260283" cy="345914"/>
            <a:chOff x="8055961" y="2881842"/>
            <a:chExt cx="260283" cy="345914"/>
          </a:xfrm>
        </p:grpSpPr>
        <p:sp>
          <p:nvSpPr>
            <p:cNvPr id="341" name="Google Shape;341;p3"/>
            <p:cNvSpPr/>
            <p:nvPr/>
          </p:nvSpPr>
          <p:spPr>
            <a:xfrm>
              <a:off x="8055961" y="2881842"/>
              <a:ext cx="260283" cy="345914"/>
            </a:xfrm>
            <a:custGeom>
              <a:rect b="b" l="l" r="r" t="t"/>
              <a:pathLst>
                <a:path extrusionOk="0" h="10919" w="8216">
                  <a:moveTo>
                    <a:pt x="4918" y="2358"/>
                  </a:moveTo>
                  <a:cubicBezTo>
                    <a:pt x="5120" y="2656"/>
                    <a:pt x="5334" y="2882"/>
                    <a:pt x="5561" y="3073"/>
                  </a:cubicBezTo>
                  <a:lnTo>
                    <a:pt x="4477" y="3073"/>
                  </a:lnTo>
                  <a:cubicBezTo>
                    <a:pt x="4429" y="3073"/>
                    <a:pt x="4382" y="3085"/>
                    <a:pt x="4358" y="3132"/>
                  </a:cubicBezTo>
                  <a:cubicBezTo>
                    <a:pt x="4310" y="3168"/>
                    <a:pt x="4298" y="3216"/>
                    <a:pt x="4298" y="3251"/>
                  </a:cubicBezTo>
                  <a:lnTo>
                    <a:pt x="4322" y="3442"/>
                  </a:lnTo>
                  <a:cubicBezTo>
                    <a:pt x="4263" y="3418"/>
                    <a:pt x="4191" y="3418"/>
                    <a:pt x="4120" y="3418"/>
                  </a:cubicBezTo>
                  <a:cubicBezTo>
                    <a:pt x="4048" y="3418"/>
                    <a:pt x="3965" y="3430"/>
                    <a:pt x="3906" y="3442"/>
                  </a:cubicBezTo>
                  <a:lnTo>
                    <a:pt x="3941" y="3251"/>
                  </a:lnTo>
                  <a:lnTo>
                    <a:pt x="3941" y="3228"/>
                  </a:lnTo>
                  <a:cubicBezTo>
                    <a:pt x="4263" y="2966"/>
                    <a:pt x="4596" y="2692"/>
                    <a:pt x="4918" y="2358"/>
                  </a:cubicBezTo>
                  <a:close/>
                  <a:moveTo>
                    <a:pt x="3572" y="3478"/>
                  </a:moveTo>
                  <a:lnTo>
                    <a:pt x="3525" y="3823"/>
                  </a:lnTo>
                  <a:cubicBezTo>
                    <a:pt x="3525" y="3823"/>
                    <a:pt x="3513" y="3894"/>
                    <a:pt x="3513" y="3906"/>
                  </a:cubicBezTo>
                  <a:cubicBezTo>
                    <a:pt x="3429" y="4121"/>
                    <a:pt x="3239" y="4263"/>
                    <a:pt x="3013" y="4263"/>
                  </a:cubicBezTo>
                  <a:lnTo>
                    <a:pt x="2858" y="4263"/>
                  </a:lnTo>
                  <a:cubicBezTo>
                    <a:pt x="2739" y="4263"/>
                    <a:pt x="2632" y="4204"/>
                    <a:pt x="2572" y="4121"/>
                  </a:cubicBezTo>
                  <a:cubicBezTo>
                    <a:pt x="2596" y="4097"/>
                    <a:pt x="2620" y="4085"/>
                    <a:pt x="2644" y="4073"/>
                  </a:cubicBezTo>
                  <a:cubicBezTo>
                    <a:pt x="2739" y="4013"/>
                    <a:pt x="2834" y="3954"/>
                    <a:pt x="2941" y="3894"/>
                  </a:cubicBezTo>
                  <a:lnTo>
                    <a:pt x="2941" y="3906"/>
                  </a:lnTo>
                  <a:cubicBezTo>
                    <a:pt x="2929" y="4013"/>
                    <a:pt x="3001" y="4073"/>
                    <a:pt x="3096" y="4073"/>
                  </a:cubicBezTo>
                  <a:cubicBezTo>
                    <a:pt x="3179" y="4073"/>
                    <a:pt x="3239" y="4001"/>
                    <a:pt x="3239" y="3906"/>
                  </a:cubicBezTo>
                  <a:lnTo>
                    <a:pt x="3239" y="3704"/>
                  </a:lnTo>
                  <a:cubicBezTo>
                    <a:pt x="3346" y="3632"/>
                    <a:pt x="3453" y="3549"/>
                    <a:pt x="3572" y="3478"/>
                  </a:cubicBezTo>
                  <a:close/>
                  <a:moveTo>
                    <a:pt x="4965" y="3370"/>
                  </a:moveTo>
                  <a:lnTo>
                    <a:pt x="4965" y="3382"/>
                  </a:lnTo>
                  <a:lnTo>
                    <a:pt x="5811" y="3382"/>
                  </a:lnTo>
                  <a:lnTo>
                    <a:pt x="5727" y="3966"/>
                  </a:lnTo>
                  <a:cubicBezTo>
                    <a:pt x="5692" y="4144"/>
                    <a:pt x="5549" y="4263"/>
                    <a:pt x="5382" y="4263"/>
                  </a:cubicBezTo>
                  <a:lnTo>
                    <a:pt x="5215" y="4263"/>
                  </a:lnTo>
                  <a:cubicBezTo>
                    <a:pt x="4977" y="4263"/>
                    <a:pt x="4775" y="4097"/>
                    <a:pt x="4715" y="3882"/>
                  </a:cubicBezTo>
                  <a:cubicBezTo>
                    <a:pt x="4715" y="3847"/>
                    <a:pt x="4703" y="3823"/>
                    <a:pt x="4703" y="3787"/>
                  </a:cubicBezTo>
                  <a:cubicBezTo>
                    <a:pt x="4679" y="3668"/>
                    <a:pt x="4644" y="3370"/>
                    <a:pt x="4644" y="3370"/>
                  </a:cubicBezTo>
                  <a:close/>
                  <a:moveTo>
                    <a:pt x="4453" y="311"/>
                  </a:moveTo>
                  <a:cubicBezTo>
                    <a:pt x="4549" y="311"/>
                    <a:pt x="4632" y="322"/>
                    <a:pt x="4715" y="358"/>
                  </a:cubicBezTo>
                  <a:cubicBezTo>
                    <a:pt x="5072" y="453"/>
                    <a:pt x="5299" y="811"/>
                    <a:pt x="5275" y="1215"/>
                  </a:cubicBezTo>
                  <a:cubicBezTo>
                    <a:pt x="5275" y="1299"/>
                    <a:pt x="5334" y="1382"/>
                    <a:pt x="5430" y="1382"/>
                  </a:cubicBezTo>
                  <a:cubicBezTo>
                    <a:pt x="5513" y="1382"/>
                    <a:pt x="5584" y="1323"/>
                    <a:pt x="5584" y="1227"/>
                  </a:cubicBezTo>
                  <a:cubicBezTo>
                    <a:pt x="5608" y="1025"/>
                    <a:pt x="5572" y="823"/>
                    <a:pt x="5501" y="668"/>
                  </a:cubicBezTo>
                  <a:lnTo>
                    <a:pt x="5501" y="668"/>
                  </a:lnTo>
                  <a:cubicBezTo>
                    <a:pt x="6084" y="751"/>
                    <a:pt x="6525" y="1263"/>
                    <a:pt x="6525" y="1858"/>
                  </a:cubicBezTo>
                  <a:lnTo>
                    <a:pt x="6525" y="3299"/>
                  </a:lnTo>
                  <a:cubicBezTo>
                    <a:pt x="6215" y="3156"/>
                    <a:pt x="5596" y="2811"/>
                    <a:pt x="5144" y="2120"/>
                  </a:cubicBezTo>
                  <a:cubicBezTo>
                    <a:pt x="5191" y="2061"/>
                    <a:pt x="5251" y="2025"/>
                    <a:pt x="5299" y="1966"/>
                  </a:cubicBezTo>
                  <a:cubicBezTo>
                    <a:pt x="5358" y="1906"/>
                    <a:pt x="5358" y="1799"/>
                    <a:pt x="5275" y="1739"/>
                  </a:cubicBezTo>
                  <a:cubicBezTo>
                    <a:pt x="5246" y="1711"/>
                    <a:pt x="5210" y="1696"/>
                    <a:pt x="5173" y="1696"/>
                  </a:cubicBezTo>
                  <a:cubicBezTo>
                    <a:pt x="5132" y="1696"/>
                    <a:pt x="5092" y="1714"/>
                    <a:pt x="5060" y="1751"/>
                  </a:cubicBezTo>
                  <a:cubicBezTo>
                    <a:pt x="3727" y="3239"/>
                    <a:pt x="2060" y="4061"/>
                    <a:pt x="1429" y="4323"/>
                  </a:cubicBezTo>
                  <a:cubicBezTo>
                    <a:pt x="1465" y="4061"/>
                    <a:pt x="1512" y="3585"/>
                    <a:pt x="1512" y="2882"/>
                  </a:cubicBezTo>
                  <a:cubicBezTo>
                    <a:pt x="1512" y="2192"/>
                    <a:pt x="1798" y="1549"/>
                    <a:pt x="2322" y="1049"/>
                  </a:cubicBezTo>
                  <a:cubicBezTo>
                    <a:pt x="2822" y="572"/>
                    <a:pt x="3477" y="311"/>
                    <a:pt x="4120" y="311"/>
                  </a:cubicBezTo>
                  <a:close/>
                  <a:moveTo>
                    <a:pt x="6108" y="3466"/>
                  </a:moveTo>
                  <a:cubicBezTo>
                    <a:pt x="6144" y="3478"/>
                    <a:pt x="6156" y="3490"/>
                    <a:pt x="6192" y="3490"/>
                  </a:cubicBezTo>
                  <a:cubicBezTo>
                    <a:pt x="6227" y="3632"/>
                    <a:pt x="6346" y="3728"/>
                    <a:pt x="6501" y="3728"/>
                  </a:cubicBezTo>
                  <a:lnTo>
                    <a:pt x="6584" y="3728"/>
                  </a:lnTo>
                  <a:cubicBezTo>
                    <a:pt x="6739" y="3728"/>
                    <a:pt x="6858" y="3847"/>
                    <a:pt x="6858" y="4001"/>
                  </a:cubicBezTo>
                  <a:cubicBezTo>
                    <a:pt x="6858" y="4144"/>
                    <a:pt x="6739" y="4263"/>
                    <a:pt x="6584" y="4263"/>
                  </a:cubicBezTo>
                  <a:lnTo>
                    <a:pt x="6477" y="4263"/>
                  </a:lnTo>
                  <a:cubicBezTo>
                    <a:pt x="6477" y="4180"/>
                    <a:pt x="6418" y="4097"/>
                    <a:pt x="6334" y="4097"/>
                  </a:cubicBezTo>
                  <a:cubicBezTo>
                    <a:pt x="6239" y="4097"/>
                    <a:pt x="6168" y="4156"/>
                    <a:pt x="6156" y="4252"/>
                  </a:cubicBezTo>
                  <a:cubicBezTo>
                    <a:pt x="6108" y="4775"/>
                    <a:pt x="5882" y="5252"/>
                    <a:pt x="5501" y="5609"/>
                  </a:cubicBezTo>
                  <a:cubicBezTo>
                    <a:pt x="5108" y="5966"/>
                    <a:pt x="4620" y="6157"/>
                    <a:pt x="4096" y="6157"/>
                  </a:cubicBezTo>
                  <a:cubicBezTo>
                    <a:pt x="3596" y="6157"/>
                    <a:pt x="3108" y="5966"/>
                    <a:pt x="2715" y="5621"/>
                  </a:cubicBezTo>
                  <a:cubicBezTo>
                    <a:pt x="2358" y="5287"/>
                    <a:pt x="2143" y="4859"/>
                    <a:pt x="2060" y="4382"/>
                  </a:cubicBezTo>
                  <a:cubicBezTo>
                    <a:pt x="2120" y="4359"/>
                    <a:pt x="2203" y="4311"/>
                    <a:pt x="2274" y="4287"/>
                  </a:cubicBezTo>
                  <a:cubicBezTo>
                    <a:pt x="2393" y="4478"/>
                    <a:pt x="2596" y="4597"/>
                    <a:pt x="2834" y="4597"/>
                  </a:cubicBezTo>
                  <a:lnTo>
                    <a:pt x="3001" y="4597"/>
                  </a:lnTo>
                  <a:cubicBezTo>
                    <a:pt x="3382" y="4597"/>
                    <a:pt x="3727" y="4311"/>
                    <a:pt x="3822" y="3942"/>
                  </a:cubicBezTo>
                  <a:cubicBezTo>
                    <a:pt x="3858" y="3823"/>
                    <a:pt x="3965" y="3728"/>
                    <a:pt x="4108" y="3728"/>
                  </a:cubicBezTo>
                  <a:cubicBezTo>
                    <a:pt x="4239" y="3728"/>
                    <a:pt x="4358" y="3823"/>
                    <a:pt x="4382" y="3942"/>
                  </a:cubicBezTo>
                  <a:cubicBezTo>
                    <a:pt x="4477" y="4311"/>
                    <a:pt x="4822" y="4597"/>
                    <a:pt x="5203" y="4597"/>
                  </a:cubicBezTo>
                  <a:lnTo>
                    <a:pt x="5370" y="4597"/>
                  </a:lnTo>
                  <a:cubicBezTo>
                    <a:pt x="5692" y="4597"/>
                    <a:pt x="5989" y="4347"/>
                    <a:pt x="6037" y="4013"/>
                  </a:cubicBezTo>
                  <a:lnTo>
                    <a:pt x="6108" y="3466"/>
                  </a:lnTo>
                  <a:close/>
                  <a:moveTo>
                    <a:pt x="4977" y="6311"/>
                  </a:moveTo>
                  <a:lnTo>
                    <a:pt x="4977" y="6859"/>
                  </a:lnTo>
                  <a:cubicBezTo>
                    <a:pt x="4977" y="7216"/>
                    <a:pt x="5203" y="7526"/>
                    <a:pt x="5549" y="7645"/>
                  </a:cubicBezTo>
                  <a:lnTo>
                    <a:pt x="5799" y="7740"/>
                  </a:lnTo>
                  <a:lnTo>
                    <a:pt x="5656" y="8062"/>
                  </a:lnTo>
                  <a:cubicBezTo>
                    <a:pt x="5382" y="8669"/>
                    <a:pt x="4775" y="9062"/>
                    <a:pt x="4120" y="9062"/>
                  </a:cubicBezTo>
                  <a:cubicBezTo>
                    <a:pt x="3453" y="9062"/>
                    <a:pt x="2858" y="8669"/>
                    <a:pt x="2584" y="8062"/>
                  </a:cubicBezTo>
                  <a:lnTo>
                    <a:pt x="2441" y="7740"/>
                  </a:lnTo>
                  <a:lnTo>
                    <a:pt x="2691" y="7645"/>
                  </a:lnTo>
                  <a:cubicBezTo>
                    <a:pt x="3036" y="7526"/>
                    <a:pt x="3251" y="7216"/>
                    <a:pt x="3251" y="6859"/>
                  </a:cubicBezTo>
                  <a:lnTo>
                    <a:pt x="3251" y="6311"/>
                  </a:lnTo>
                  <a:cubicBezTo>
                    <a:pt x="3525" y="6407"/>
                    <a:pt x="3822" y="6466"/>
                    <a:pt x="4120" y="6466"/>
                  </a:cubicBezTo>
                  <a:cubicBezTo>
                    <a:pt x="4418" y="6466"/>
                    <a:pt x="4715" y="6407"/>
                    <a:pt x="4977" y="6311"/>
                  </a:cubicBezTo>
                  <a:close/>
                  <a:moveTo>
                    <a:pt x="4084" y="1"/>
                  </a:moveTo>
                  <a:cubicBezTo>
                    <a:pt x="3358" y="1"/>
                    <a:pt x="2620" y="299"/>
                    <a:pt x="2060" y="834"/>
                  </a:cubicBezTo>
                  <a:cubicBezTo>
                    <a:pt x="1489" y="1382"/>
                    <a:pt x="1155" y="2120"/>
                    <a:pt x="1155" y="2882"/>
                  </a:cubicBezTo>
                  <a:cubicBezTo>
                    <a:pt x="1155" y="4025"/>
                    <a:pt x="1024" y="4537"/>
                    <a:pt x="1024" y="4537"/>
                  </a:cubicBezTo>
                  <a:cubicBezTo>
                    <a:pt x="1012" y="4597"/>
                    <a:pt x="1024" y="4656"/>
                    <a:pt x="1072" y="4704"/>
                  </a:cubicBezTo>
                  <a:cubicBezTo>
                    <a:pt x="1096" y="4728"/>
                    <a:pt x="1143" y="4740"/>
                    <a:pt x="1167" y="4740"/>
                  </a:cubicBezTo>
                  <a:cubicBezTo>
                    <a:pt x="1191" y="4740"/>
                    <a:pt x="1203" y="4740"/>
                    <a:pt x="1227" y="4728"/>
                  </a:cubicBezTo>
                  <a:cubicBezTo>
                    <a:pt x="1250" y="4728"/>
                    <a:pt x="1441" y="4656"/>
                    <a:pt x="1739" y="4525"/>
                  </a:cubicBezTo>
                  <a:cubicBezTo>
                    <a:pt x="1822" y="5025"/>
                    <a:pt x="2096" y="5490"/>
                    <a:pt x="2477" y="5847"/>
                  </a:cubicBezTo>
                  <a:cubicBezTo>
                    <a:pt x="2620" y="5966"/>
                    <a:pt x="2751" y="6073"/>
                    <a:pt x="2894" y="6145"/>
                  </a:cubicBezTo>
                  <a:lnTo>
                    <a:pt x="2894" y="6847"/>
                  </a:lnTo>
                  <a:cubicBezTo>
                    <a:pt x="2894" y="7061"/>
                    <a:pt x="2763" y="7264"/>
                    <a:pt x="2560" y="7335"/>
                  </a:cubicBezTo>
                  <a:lnTo>
                    <a:pt x="786" y="7954"/>
                  </a:lnTo>
                  <a:cubicBezTo>
                    <a:pt x="310" y="8121"/>
                    <a:pt x="0" y="8573"/>
                    <a:pt x="0" y="9074"/>
                  </a:cubicBezTo>
                  <a:lnTo>
                    <a:pt x="0" y="10740"/>
                  </a:lnTo>
                  <a:cubicBezTo>
                    <a:pt x="0" y="10836"/>
                    <a:pt x="72" y="10907"/>
                    <a:pt x="155" y="10907"/>
                  </a:cubicBezTo>
                  <a:cubicBezTo>
                    <a:pt x="250" y="10907"/>
                    <a:pt x="322" y="10836"/>
                    <a:pt x="322" y="10740"/>
                  </a:cubicBezTo>
                  <a:lnTo>
                    <a:pt x="322" y="9074"/>
                  </a:lnTo>
                  <a:cubicBezTo>
                    <a:pt x="322" y="8931"/>
                    <a:pt x="358" y="8788"/>
                    <a:pt x="429" y="8669"/>
                  </a:cubicBezTo>
                  <a:lnTo>
                    <a:pt x="596" y="8824"/>
                  </a:lnTo>
                  <a:cubicBezTo>
                    <a:pt x="619" y="8847"/>
                    <a:pt x="667" y="8871"/>
                    <a:pt x="691" y="8871"/>
                  </a:cubicBezTo>
                  <a:cubicBezTo>
                    <a:pt x="739" y="8871"/>
                    <a:pt x="786" y="8847"/>
                    <a:pt x="810" y="8812"/>
                  </a:cubicBezTo>
                  <a:cubicBezTo>
                    <a:pt x="869" y="8728"/>
                    <a:pt x="858" y="8645"/>
                    <a:pt x="798" y="8585"/>
                  </a:cubicBezTo>
                  <a:lnTo>
                    <a:pt x="619" y="8431"/>
                  </a:lnTo>
                  <a:cubicBezTo>
                    <a:pt x="691" y="8359"/>
                    <a:pt x="798" y="8312"/>
                    <a:pt x="893" y="8276"/>
                  </a:cubicBezTo>
                  <a:lnTo>
                    <a:pt x="2096" y="7835"/>
                  </a:lnTo>
                  <a:lnTo>
                    <a:pt x="2239" y="8181"/>
                  </a:lnTo>
                  <a:cubicBezTo>
                    <a:pt x="2572" y="8907"/>
                    <a:pt x="3286" y="9371"/>
                    <a:pt x="4072" y="9371"/>
                  </a:cubicBezTo>
                  <a:cubicBezTo>
                    <a:pt x="4858" y="9371"/>
                    <a:pt x="5572" y="8907"/>
                    <a:pt x="5906" y="8181"/>
                  </a:cubicBezTo>
                  <a:lnTo>
                    <a:pt x="6049" y="7835"/>
                  </a:lnTo>
                  <a:lnTo>
                    <a:pt x="7263" y="8276"/>
                  </a:lnTo>
                  <a:cubicBezTo>
                    <a:pt x="7358" y="8300"/>
                    <a:pt x="7454" y="8359"/>
                    <a:pt x="7525" y="8431"/>
                  </a:cubicBezTo>
                  <a:lnTo>
                    <a:pt x="6751" y="9085"/>
                  </a:lnTo>
                  <a:cubicBezTo>
                    <a:pt x="6561" y="9252"/>
                    <a:pt x="6454" y="9478"/>
                    <a:pt x="6454" y="9728"/>
                  </a:cubicBezTo>
                  <a:lnTo>
                    <a:pt x="6454" y="10752"/>
                  </a:lnTo>
                  <a:cubicBezTo>
                    <a:pt x="6454" y="10848"/>
                    <a:pt x="6525" y="10919"/>
                    <a:pt x="6620" y="10919"/>
                  </a:cubicBezTo>
                  <a:cubicBezTo>
                    <a:pt x="6704" y="10919"/>
                    <a:pt x="6787" y="10848"/>
                    <a:pt x="6787" y="10752"/>
                  </a:cubicBezTo>
                  <a:lnTo>
                    <a:pt x="6787" y="9728"/>
                  </a:lnTo>
                  <a:cubicBezTo>
                    <a:pt x="6787" y="9586"/>
                    <a:pt x="6846" y="9431"/>
                    <a:pt x="6965" y="9324"/>
                  </a:cubicBezTo>
                  <a:lnTo>
                    <a:pt x="7716" y="8669"/>
                  </a:lnTo>
                  <a:cubicBezTo>
                    <a:pt x="7775" y="8788"/>
                    <a:pt x="7823" y="8943"/>
                    <a:pt x="7823" y="9074"/>
                  </a:cubicBezTo>
                  <a:lnTo>
                    <a:pt x="7823" y="10740"/>
                  </a:lnTo>
                  <a:cubicBezTo>
                    <a:pt x="7823" y="10836"/>
                    <a:pt x="7894" y="10907"/>
                    <a:pt x="7989" y="10907"/>
                  </a:cubicBezTo>
                  <a:cubicBezTo>
                    <a:pt x="8073" y="10907"/>
                    <a:pt x="8144" y="10836"/>
                    <a:pt x="8144" y="10740"/>
                  </a:cubicBezTo>
                  <a:lnTo>
                    <a:pt x="8144" y="9074"/>
                  </a:lnTo>
                  <a:cubicBezTo>
                    <a:pt x="8216" y="8585"/>
                    <a:pt x="7882" y="8133"/>
                    <a:pt x="7418" y="7978"/>
                  </a:cubicBezTo>
                  <a:lnTo>
                    <a:pt x="5656" y="7347"/>
                  </a:lnTo>
                  <a:cubicBezTo>
                    <a:pt x="5441" y="7276"/>
                    <a:pt x="5311" y="7085"/>
                    <a:pt x="5311" y="6859"/>
                  </a:cubicBezTo>
                  <a:lnTo>
                    <a:pt x="5311" y="6157"/>
                  </a:lnTo>
                  <a:cubicBezTo>
                    <a:pt x="5453" y="6073"/>
                    <a:pt x="5608" y="5966"/>
                    <a:pt x="5739" y="5835"/>
                  </a:cubicBezTo>
                  <a:cubicBezTo>
                    <a:pt x="6096" y="5490"/>
                    <a:pt x="6346" y="5049"/>
                    <a:pt x="6442" y="4597"/>
                  </a:cubicBezTo>
                  <a:lnTo>
                    <a:pt x="6584" y="4597"/>
                  </a:lnTo>
                  <a:cubicBezTo>
                    <a:pt x="6918" y="4597"/>
                    <a:pt x="7168" y="4323"/>
                    <a:pt x="7168" y="4013"/>
                  </a:cubicBezTo>
                  <a:cubicBezTo>
                    <a:pt x="7168" y="3775"/>
                    <a:pt x="7037" y="3573"/>
                    <a:pt x="6823" y="3478"/>
                  </a:cubicBezTo>
                  <a:lnTo>
                    <a:pt x="6823" y="1870"/>
                  </a:lnTo>
                  <a:cubicBezTo>
                    <a:pt x="6823" y="1025"/>
                    <a:pt x="6144" y="334"/>
                    <a:pt x="5299" y="334"/>
                  </a:cubicBezTo>
                  <a:lnTo>
                    <a:pt x="5251" y="334"/>
                  </a:lnTo>
                  <a:cubicBezTo>
                    <a:pt x="5132" y="203"/>
                    <a:pt x="4965" y="96"/>
                    <a:pt x="4787" y="61"/>
                  </a:cubicBezTo>
                  <a:cubicBezTo>
                    <a:pt x="4668" y="25"/>
                    <a:pt x="4549" y="1"/>
                    <a:pt x="442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3"/>
            <p:cNvSpPr/>
            <p:nvPr/>
          </p:nvSpPr>
          <p:spPr>
            <a:xfrm>
              <a:off x="8164591" y="303358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0"/>
                  </a:moveTo>
                  <a:cubicBezTo>
                    <a:pt x="131" y="0"/>
                    <a:pt x="90" y="15"/>
                    <a:pt x="60" y="45"/>
                  </a:cubicBezTo>
                  <a:cubicBezTo>
                    <a:pt x="0" y="104"/>
                    <a:pt x="0" y="212"/>
                    <a:pt x="60" y="271"/>
                  </a:cubicBezTo>
                  <a:cubicBezTo>
                    <a:pt x="203" y="402"/>
                    <a:pt x="441" y="485"/>
                    <a:pt x="691" y="485"/>
                  </a:cubicBezTo>
                  <a:cubicBezTo>
                    <a:pt x="941" y="485"/>
                    <a:pt x="1179" y="414"/>
                    <a:pt x="1310" y="271"/>
                  </a:cubicBezTo>
                  <a:cubicBezTo>
                    <a:pt x="1370" y="212"/>
                    <a:pt x="1370" y="104"/>
                    <a:pt x="1310" y="45"/>
                  </a:cubicBezTo>
                  <a:cubicBezTo>
                    <a:pt x="1280" y="15"/>
                    <a:pt x="1242" y="0"/>
                    <a:pt x="1203" y="0"/>
                  </a:cubicBezTo>
                  <a:cubicBezTo>
                    <a:pt x="1164" y="0"/>
                    <a:pt x="1125" y="15"/>
                    <a:pt x="1096" y="45"/>
                  </a:cubicBezTo>
                  <a:cubicBezTo>
                    <a:pt x="1036" y="104"/>
                    <a:pt x="893" y="164"/>
                    <a:pt x="691" y="164"/>
                  </a:cubicBezTo>
                  <a:cubicBezTo>
                    <a:pt x="477" y="164"/>
                    <a:pt x="346" y="93"/>
                    <a:pt x="286" y="45"/>
                  </a:cubicBezTo>
                  <a:cubicBezTo>
                    <a:pt x="256" y="15"/>
                    <a:pt x="215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3"/>
            <p:cNvSpPr/>
            <p:nvPr/>
          </p:nvSpPr>
          <p:spPr>
            <a:xfrm>
              <a:off x="8213632" y="2995383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1"/>
                  </a:moveTo>
                  <a:cubicBezTo>
                    <a:pt x="83" y="1"/>
                    <a:pt x="0" y="72"/>
                    <a:pt x="0" y="167"/>
                  </a:cubicBezTo>
                  <a:lnTo>
                    <a:pt x="0" y="322"/>
                  </a:lnTo>
                  <a:cubicBezTo>
                    <a:pt x="0" y="417"/>
                    <a:pt x="83" y="489"/>
                    <a:pt x="167" y="489"/>
                  </a:cubicBezTo>
                  <a:cubicBezTo>
                    <a:pt x="250" y="489"/>
                    <a:pt x="334" y="417"/>
                    <a:pt x="334" y="322"/>
                  </a:cubicBezTo>
                  <a:lnTo>
                    <a:pt x="334" y="167"/>
                  </a:lnTo>
                  <a:cubicBezTo>
                    <a:pt x="322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"/>
            <p:cNvSpPr/>
            <p:nvPr/>
          </p:nvSpPr>
          <p:spPr>
            <a:xfrm>
              <a:off x="8088401" y="3165758"/>
              <a:ext cx="21511" cy="61998"/>
            </a:xfrm>
            <a:custGeom>
              <a:rect b="b" l="l" r="r" t="t"/>
              <a:pathLst>
                <a:path extrusionOk="0" h="1957" w="679">
                  <a:moveTo>
                    <a:pt x="176" y="1"/>
                  </a:moveTo>
                  <a:cubicBezTo>
                    <a:pt x="132" y="1"/>
                    <a:pt x="93" y="19"/>
                    <a:pt x="60" y="52"/>
                  </a:cubicBezTo>
                  <a:cubicBezTo>
                    <a:pt x="0" y="123"/>
                    <a:pt x="12" y="219"/>
                    <a:pt x="72" y="278"/>
                  </a:cubicBezTo>
                  <a:lnTo>
                    <a:pt x="179" y="362"/>
                  </a:lnTo>
                  <a:cubicBezTo>
                    <a:pt x="298" y="469"/>
                    <a:pt x="357" y="600"/>
                    <a:pt x="357" y="766"/>
                  </a:cubicBezTo>
                  <a:lnTo>
                    <a:pt x="357" y="1790"/>
                  </a:lnTo>
                  <a:cubicBezTo>
                    <a:pt x="357" y="1886"/>
                    <a:pt x="429" y="1957"/>
                    <a:pt x="524" y="1957"/>
                  </a:cubicBezTo>
                  <a:cubicBezTo>
                    <a:pt x="607" y="1957"/>
                    <a:pt x="679" y="1886"/>
                    <a:pt x="679" y="1790"/>
                  </a:cubicBezTo>
                  <a:lnTo>
                    <a:pt x="679" y="766"/>
                  </a:lnTo>
                  <a:cubicBezTo>
                    <a:pt x="679" y="528"/>
                    <a:pt x="584" y="290"/>
                    <a:pt x="381" y="123"/>
                  </a:cubicBezTo>
                  <a:lnTo>
                    <a:pt x="286" y="40"/>
                  </a:lnTo>
                  <a:cubicBezTo>
                    <a:pt x="248" y="13"/>
                    <a:pt x="211" y="1"/>
                    <a:pt x="17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3"/>
          <p:cNvGrpSpPr/>
          <p:nvPr/>
        </p:nvGrpSpPr>
        <p:grpSpPr>
          <a:xfrm>
            <a:off x="7833874" y="4117124"/>
            <a:ext cx="264813" cy="353105"/>
            <a:chOff x="7609368" y="2893912"/>
            <a:chExt cx="264813" cy="353105"/>
          </a:xfrm>
        </p:grpSpPr>
        <p:sp>
          <p:nvSpPr>
            <p:cNvPr id="346" name="Google Shape;346;p3"/>
            <p:cNvSpPr/>
            <p:nvPr/>
          </p:nvSpPr>
          <p:spPr>
            <a:xfrm>
              <a:off x="7703267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6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6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3"/>
            <p:cNvSpPr/>
            <p:nvPr/>
          </p:nvSpPr>
          <p:spPr>
            <a:xfrm>
              <a:off x="7769288" y="3015753"/>
              <a:ext cx="10233" cy="15872"/>
            </a:xfrm>
            <a:custGeom>
              <a:rect b="b" l="l" r="r" t="t"/>
              <a:pathLst>
                <a:path extrusionOk="0" h="501" w="323">
                  <a:moveTo>
                    <a:pt x="155" y="1"/>
                  </a:moveTo>
                  <a:cubicBezTo>
                    <a:pt x="72" y="1"/>
                    <a:pt x="1" y="72"/>
                    <a:pt x="1" y="155"/>
                  </a:cubicBezTo>
                  <a:lnTo>
                    <a:pt x="1" y="334"/>
                  </a:lnTo>
                  <a:cubicBezTo>
                    <a:pt x="1" y="429"/>
                    <a:pt x="72" y="501"/>
                    <a:pt x="155" y="501"/>
                  </a:cubicBezTo>
                  <a:cubicBezTo>
                    <a:pt x="251" y="501"/>
                    <a:pt x="322" y="429"/>
                    <a:pt x="322" y="334"/>
                  </a:cubicBezTo>
                  <a:lnTo>
                    <a:pt x="322" y="155"/>
                  </a:lnTo>
                  <a:cubicBezTo>
                    <a:pt x="322" y="72"/>
                    <a:pt x="251" y="1"/>
                    <a:pt x="15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3"/>
            <p:cNvSpPr/>
            <p:nvPr/>
          </p:nvSpPr>
          <p:spPr>
            <a:xfrm>
              <a:off x="7697628" y="2997664"/>
              <a:ext cx="21542" cy="11722"/>
            </a:xfrm>
            <a:custGeom>
              <a:rect b="b" l="l" r="r" t="t"/>
              <a:pathLst>
                <a:path extrusionOk="0" h="370" w="680">
                  <a:moveTo>
                    <a:pt x="489" y="0"/>
                  </a:moveTo>
                  <a:lnTo>
                    <a:pt x="143" y="48"/>
                  </a:lnTo>
                  <a:cubicBezTo>
                    <a:pt x="60" y="60"/>
                    <a:pt x="0" y="131"/>
                    <a:pt x="0" y="226"/>
                  </a:cubicBezTo>
                  <a:cubicBezTo>
                    <a:pt x="12" y="310"/>
                    <a:pt x="72" y="369"/>
                    <a:pt x="155" y="369"/>
                  </a:cubicBezTo>
                  <a:lnTo>
                    <a:pt x="167" y="369"/>
                  </a:lnTo>
                  <a:lnTo>
                    <a:pt x="512" y="334"/>
                  </a:lnTo>
                  <a:cubicBezTo>
                    <a:pt x="620" y="322"/>
                    <a:pt x="679" y="238"/>
                    <a:pt x="667" y="155"/>
                  </a:cubicBezTo>
                  <a:cubicBezTo>
                    <a:pt x="655" y="60"/>
                    <a:pt x="572" y="0"/>
                    <a:pt x="48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3"/>
            <p:cNvSpPr/>
            <p:nvPr/>
          </p:nvSpPr>
          <p:spPr>
            <a:xfrm>
              <a:off x="7763618" y="2997600"/>
              <a:ext cx="21542" cy="11785"/>
            </a:xfrm>
            <a:custGeom>
              <a:rect b="b" l="l" r="r" t="t"/>
              <a:pathLst>
                <a:path extrusionOk="0" h="372" w="680">
                  <a:moveTo>
                    <a:pt x="171" y="1"/>
                  </a:moveTo>
                  <a:cubicBezTo>
                    <a:pt x="86" y="1"/>
                    <a:pt x="24" y="69"/>
                    <a:pt x="13" y="157"/>
                  </a:cubicBezTo>
                  <a:cubicBezTo>
                    <a:pt x="1" y="240"/>
                    <a:pt x="72" y="312"/>
                    <a:pt x="156" y="336"/>
                  </a:cubicBezTo>
                  <a:lnTo>
                    <a:pt x="501" y="371"/>
                  </a:lnTo>
                  <a:lnTo>
                    <a:pt x="513" y="371"/>
                  </a:lnTo>
                  <a:cubicBezTo>
                    <a:pt x="584" y="371"/>
                    <a:pt x="668" y="312"/>
                    <a:pt x="680" y="228"/>
                  </a:cubicBezTo>
                  <a:cubicBezTo>
                    <a:pt x="680" y="133"/>
                    <a:pt x="620" y="62"/>
                    <a:pt x="537" y="50"/>
                  </a:cubicBezTo>
                  <a:lnTo>
                    <a:pt x="191" y="2"/>
                  </a:lnTo>
                  <a:cubicBezTo>
                    <a:pt x="184" y="1"/>
                    <a:pt x="178" y="1"/>
                    <a:pt x="17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3"/>
            <p:cNvSpPr/>
            <p:nvPr/>
          </p:nvSpPr>
          <p:spPr>
            <a:xfrm>
              <a:off x="7609368" y="2893912"/>
              <a:ext cx="264813" cy="353105"/>
            </a:xfrm>
            <a:custGeom>
              <a:rect b="b" l="l" r="r" t="t"/>
              <a:pathLst>
                <a:path extrusionOk="0" h="11146" w="8359">
                  <a:moveTo>
                    <a:pt x="4168" y="370"/>
                  </a:moveTo>
                  <a:cubicBezTo>
                    <a:pt x="5715" y="370"/>
                    <a:pt x="6965" y="1620"/>
                    <a:pt x="6965" y="3168"/>
                  </a:cubicBezTo>
                  <a:cubicBezTo>
                    <a:pt x="6965" y="3370"/>
                    <a:pt x="6954" y="3561"/>
                    <a:pt x="6906" y="3751"/>
                  </a:cubicBezTo>
                  <a:cubicBezTo>
                    <a:pt x="6846" y="3728"/>
                    <a:pt x="6775" y="3704"/>
                    <a:pt x="6692" y="3704"/>
                  </a:cubicBezTo>
                  <a:lnTo>
                    <a:pt x="6596" y="3704"/>
                  </a:lnTo>
                  <a:lnTo>
                    <a:pt x="6596" y="3323"/>
                  </a:lnTo>
                  <a:lnTo>
                    <a:pt x="6608" y="3323"/>
                  </a:lnTo>
                  <a:cubicBezTo>
                    <a:pt x="6692" y="3323"/>
                    <a:pt x="6763" y="3251"/>
                    <a:pt x="6763" y="3156"/>
                  </a:cubicBezTo>
                  <a:cubicBezTo>
                    <a:pt x="6763" y="3073"/>
                    <a:pt x="6692" y="2989"/>
                    <a:pt x="6608" y="2989"/>
                  </a:cubicBezTo>
                  <a:cubicBezTo>
                    <a:pt x="5239" y="2989"/>
                    <a:pt x="4251" y="2549"/>
                    <a:pt x="3667" y="2180"/>
                  </a:cubicBezTo>
                  <a:cubicBezTo>
                    <a:pt x="3036" y="1775"/>
                    <a:pt x="2715" y="1358"/>
                    <a:pt x="2703" y="1358"/>
                  </a:cubicBezTo>
                  <a:cubicBezTo>
                    <a:pt x="2667" y="1315"/>
                    <a:pt x="2617" y="1289"/>
                    <a:pt x="2568" y="1289"/>
                  </a:cubicBezTo>
                  <a:cubicBezTo>
                    <a:pt x="2536" y="1289"/>
                    <a:pt x="2505" y="1299"/>
                    <a:pt x="2477" y="1323"/>
                  </a:cubicBezTo>
                  <a:cubicBezTo>
                    <a:pt x="2405" y="1382"/>
                    <a:pt x="2393" y="1489"/>
                    <a:pt x="2453" y="1549"/>
                  </a:cubicBezTo>
                  <a:cubicBezTo>
                    <a:pt x="2465" y="1561"/>
                    <a:pt x="2798" y="2001"/>
                    <a:pt x="3477" y="2430"/>
                  </a:cubicBezTo>
                  <a:cubicBezTo>
                    <a:pt x="4060" y="2799"/>
                    <a:pt x="5001" y="3216"/>
                    <a:pt x="6263" y="3287"/>
                  </a:cubicBezTo>
                  <a:lnTo>
                    <a:pt x="6263" y="3847"/>
                  </a:lnTo>
                  <a:cubicBezTo>
                    <a:pt x="6263" y="3906"/>
                    <a:pt x="6299" y="3942"/>
                    <a:pt x="6334" y="3978"/>
                  </a:cubicBezTo>
                  <a:cubicBezTo>
                    <a:pt x="6382" y="4001"/>
                    <a:pt x="6382" y="4001"/>
                    <a:pt x="6549" y="4001"/>
                  </a:cubicBezTo>
                  <a:lnTo>
                    <a:pt x="6680" y="4001"/>
                  </a:lnTo>
                  <a:cubicBezTo>
                    <a:pt x="6835" y="4001"/>
                    <a:pt x="6954" y="4121"/>
                    <a:pt x="6954" y="4275"/>
                  </a:cubicBezTo>
                  <a:cubicBezTo>
                    <a:pt x="6954" y="4418"/>
                    <a:pt x="6835" y="4537"/>
                    <a:pt x="6680" y="4537"/>
                  </a:cubicBezTo>
                  <a:lnTo>
                    <a:pt x="6573" y="4537"/>
                  </a:lnTo>
                  <a:lnTo>
                    <a:pt x="6573" y="4525"/>
                  </a:lnTo>
                  <a:cubicBezTo>
                    <a:pt x="6573" y="4430"/>
                    <a:pt x="6501" y="4359"/>
                    <a:pt x="6418" y="4359"/>
                  </a:cubicBezTo>
                  <a:cubicBezTo>
                    <a:pt x="6323" y="4359"/>
                    <a:pt x="6251" y="4430"/>
                    <a:pt x="6251" y="4525"/>
                  </a:cubicBezTo>
                  <a:cubicBezTo>
                    <a:pt x="6263" y="5692"/>
                    <a:pt x="5322" y="6645"/>
                    <a:pt x="4168" y="6645"/>
                  </a:cubicBezTo>
                  <a:cubicBezTo>
                    <a:pt x="3001" y="6645"/>
                    <a:pt x="2072" y="5704"/>
                    <a:pt x="2072" y="4537"/>
                  </a:cubicBezTo>
                  <a:cubicBezTo>
                    <a:pt x="2072" y="4454"/>
                    <a:pt x="1989" y="4382"/>
                    <a:pt x="1905" y="4382"/>
                  </a:cubicBezTo>
                  <a:cubicBezTo>
                    <a:pt x="1810" y="4382"/>
                    <a:pt x="1739" y="4454"/>
                    <a:pt x="1739" y="4537"/>
                  </a:cubicBezTo>
                  <a:lnTo>
                    <a:pt x="1739" y="4561"/>
                  </a:lnTo>
                  <a:lnTo>
                    <a:pt x="1631" y="4561"/>
                  </a:lnTo>
                  <a:cubicBezTo>
                    <a:pt x="1489" y="4561"/>
                    <a:pt x="1370" y="4442"/>
                    <a:pt x="1370" y="4287"/>
                  </a:cubicBezTo>
                  <a:cubicBezTo>
                    <a:pt x="1370" y="4144"/>
                    <a:pt x="1489" y="4025"/>
                    <a:pt x="1631" y="4025"/>
                  </a:cubicBezTo>
                  <a:lnTo>
                    <a:pt x="1774" y="4025"/>
                  </a:lnTo>
                  <a:cubicBezTo>
                    <a:pt x="1953" y="4025"/>
                    <a:pt x="1953" y="4025"/>
                    <a:pt x="1977" y="4001"/>
                  </a:cubicBezTo>
                  <a:cubicBezTo>
                    <a:pt x="2036" y="3978"/>
                    <a:pt x="2072" y="3918"/>
                    <a:pt x="2072" y="3859"/>
                  </a:cubicBezTo>
                  <a:lnTo>
                    <a:pt x="2072" y="3680"/>
                  </a:lnTo>
                  <a:cubicBezTo>
                    <a:pt x="2072" y="3156"/>
                    <a:pt x="2227" y="2716"/>
                    <a:pt x="2548" y="2335"/>
                  </a:cubicBezTo>
                  <a:cubicBezTo>
                    <a:pt x="2608" y="2263"/>
                    <a:pt x="2584" y="2156"/>
                    <a:pt x="2524" y="2120"/>
                  </a:cubicBezTo>
                  <a:cubicBezTo>
                    <a:pt x="2492" y="2093"/>
                    <a:pt x="2453" y="2081"/>
                    <a:pt x="2416" y="2081"/>
                  </a:cubicBezTo>
                  <a:cubicBezTo>
                    <a:pt x="2371" y="2081"/>
                    <a:pt x="2330" y="2099"/>
                    <a:pt x="2310" y="2132"/>
                  </a:cubicBezTo>
                  <a:cubicBezTo>
                    <a:pt x="1929" y="2561"/>
                    <a:pt x="1739" y="3085"/>
                    <a:pt x="1739" y="3692"/>
                  </a:cubicBezTo>
                  <a:lnTo>
                    <a:pt x="1739" y="3704"/>
                  </a:lnTo>
                  <a:lnTo>
                    <a:pt x="1631" y="3704"/>
                  </a:lnTo>
                  <a:cubicBezTo>
                    <a:pt x="1560" y="3704"/>
                    <a:pt x="1489" y="3728"/>
                    <a:pt x="1429" y="3751"/>
                  </a:cubicBezTo>
                  <a:cubicBezTo>
                    <a:pt x="1381" y="3561"/>
                    <a:pt x="1370" y="3370"/>
                    <a:pt x="1370" y="3168"/>
                  </a:cubicBezTo>
                  <a:cubicBezTo>
                    <a:pt x="1370" y="1620"/>
                    <a:pt x="2620" y="370"/>
                    <a:pt x="4168" y="370"/>
                  </a:cubicBezTo>
                  <a:close/>
                  <a:moveTo>
                    <a:pt x="2132" y="5823"/>
                  </a:moveTo>
                  <a:lnTo>
                    <a:pt x="2132" y="5823"/>
                  </a:lnTo>
                  <a:cubicBezTo>
                    <a:pt x="2334" y="6157"/>
                    <a:pt x="2632" y="6442"/>
                    <a:pt x="2977" y="6645"/>
                  </a:cubicBezTo>
                  <a:lnTo>
                    <a:pt x="2977" y="6799"/>
                  </a:lnTo>
                  <a:lnTo>
                    <a:pt x="2370" y="6799"/>
                  </a:lnTo>
                  <a:cubicBezTo>
                    <a:pt x="2346" y="6680"/>
                    <a:pt x="2322" y="6561"/>
                    <a:pt x="2286" y="6442"/>
                  </a:cubicBezTo>
                  <a:lnTo>
                    <a:pt x="2132" y="5823"/>
                  </a:lnTo>
                  <a:close/>
                  <a:moveTo>
                    <a:pt x="6239" y="5823"/>
                  </a:moveTo>
                  <a:lnTo>
                    <a:pt x="6061" y="6442"/>
                  </a:lnTo>
                  <a:cubicBezTo>
                    <a:pt x="6025" y="6561"/>
                    <a:pt x="6001" y="6680"/>
                    <a:pt x="5977" y="6799"/>
                  </a:cubicBezTo>
                  <a:lnTo>
                    <a:pt x="5382" y="6799"/>
                  </a:lnTo>
                  <a:lnTo>
                    <a:pt x="5382" y="6645"/>
                  </a:lnTo>
                  <a:cubicBezTo>
                    <a:pt x="5727" y="6442"/>
                    <a:pt x="6025" y="6157"/>
                    <a:pt x="6239" y="5823"/>
                  </a:cubicBezTo>
                  <a:close/>
                  <a:moveTo>
                    <a:pt x="2965" y="7133"/>
                  </a:moveTo>
                  <a:lnTo>
                    <a:pt x="2965" y="7502"/>
                  </a:lnTo>
                  <a:lnTo>
                    <a:pt x="2405" y="7502"/>
                  </a:lnTo>
                  <a:lnTo>
                    <a:pt x="2405" y="7478"/>
                  </a:lnTo>
                  <a:cubicBezTo>
                    <a:pt x="2405" y="7359"/>
                    <a:pt x="2405" y="7252"/>
                    <a:pt x="2393" y="7133"/>
                  </a:cubicBezTo>
                  <a:close/>
                  <a:moveTo>
                    <a:pt x="5930" y="7133"/>
                  </a:moveTo>
                  <a:cubicBezTo>
                    <a:pt x="5918" y="7252"/>
                    <a:pt x="5918" y="7359"/>
                    <a:pt x="5918" y="7478"/>
                  </a:cubicBezTo>
                  <a:lnTo>
                    <a:pt x="5918" y="7502"/>
                  </a:lnTo>
                  <a:lnTo>
                    <a:pt x="5370" y="7502"/>
                  </a:lnTo>
                  <a:lnTo>
                    <a:pt x="5370" y="7133"/>
                  </a:lnTo>
                  <a:close/>
                  <a:moveTo>
                    <a:pt x="4168" y="1"/>
                  </a:moveTo>
                  <a:cubicBezTo>
                    <a:pt x="2441" y="1"/>
                    <a:pt x="1036" y="1406"/>
                    <a:pt x="1036" y="3132"/>
                  </a:cubicBezTo>
                  <a:cubicBezTo>
                    <a:pt x="1036" y="3394"/>
                    <a:pt x="1072" y="3668"/>
                    <a:pt x="1143" y="3930"/>
                  </a:cubicBezTo>
                  <a:cubicBezTo>
                    <a:pt x="1084" y="4025"/>
                    <a:pt x="1036" y="4144"/>
                    <a:pt x="1036" y="4275"/>
                  </a:cubicBezTo>
                  <a:cubicBezTo>
                    <a:pt x="1036" y="4561"/>
                    <a:pt x="1250" y="4799"/>
                    <a:pt x="1512" y="4859"/>
                  </a:cubicBezTo>
                  <a:lnTo>
                    <a:pt x="1965" y="6538"/>
                  </a:lnTo>
                  <a:cubicBezTo>
                    <a:pt x="2048" y="6847"/>
                    <a:pt x="2084" y="7157"/>
                    <a:pt x="2084" y="7478"/>
                  </a:cubicBezTo>
                  <a:cubicBezTo>
                    <a:pt x="2084" y="7597"/>
                    <a:pt x="2084" y="7728"/>
                    <a:pt x="2072" y="7847"/>
                  </a:cubicBezTo>
                  <a:lnTo>
                    <a:pt x="2048" y="8050"/>
                  </a:lnTo>
                  <a:lnTo>
                    <a:pt x="798" y="8490"/>
                  </a:lnTo>
                  <a:cubicBezTo>
                    <a:pt x="322" y="8645"/>
                    <a:pt x="0" y="9109"/>
                    <a:pt x="0" y="9633"/>
                  </a:cubicBezTo>
                  <a:lnTo>
                    <a:pt x="0" y="10990"/>
                  </a:lnTo>
                  <a:cubicBezTo>
                    <a:pt x="0" y="11074"/>
                    <a:pt x="72" y="11145"/>
                    <a:pt x="167" y="11145"/>
                  </a:cubicBezTo>
                  <a:cubicBezTo>
                    <a:pt x="250" y="11145"/>
                    <a:pt x="322" y="11074"/>
                    <a:pt x="322" y="10990"/>
                  </a:cubicBezTo>
                  <a:lnTo>
                    <a:pt x="322" y="9633"/>
                  </a:lnTo>
                  <a:cubicBezTo>
                    <a:pt x="322" y="9264"/>
                    <a:pt x="560" y="8919"/>
                    <a:pt x="917" y="8800"/>
                  </a:cubicBezTo>
                  <a:lnTo>
                    <a:pt x="2024" y="8407"/>
                  </a:lnTo>
                  <a:lnTo>
                    <a:pt x="1751" y="10967"/>
                  </a:lnTo>
                  <a:cubicBezTo>
                    <a:pt x="1739" y="11062"/>
                    <a:pt x="1810" y="11133"/>
                    <a:pt x="1905" y="11145"/>
                  </a:cubicBezTo>
                  <a:lnTo>
                    <a:pt x="1917" y="11145"/>
                  </a:lnTo>
                  <a:cubicBezTo>
                    <a:pt x="2012" y="11145"/>
                    <a:pt x="2072" y="11086"/>
                    <a:pt x="2084" y="11002"/>
                  </a:cubicBezTo>
                  <a:lnTo>
                    <a:pt x="2405" y="7895"/>
                  </a:lnTo>
                  <a:lnTo>
                    <a:pt x="2405" y="7847"/>
                  </a:lnTo>
                  <a:lnTo>
                    <a:pt x="2977" y="7847"/>
                  </a:lnTo>
                  <a:lnTo>
                    <a:pt x="2977" y="10990"/>
                  </a:lnTo>
                  <a:cubicBezTo>
                    <a:pt x="2977" y="11074"/>
                    <a:pt x="3048" y="11145"/>
                    <a:pt x="3144" y="11145"/>
                  </a:cubicBezTo>
                  <a:cubicBezTo>
                    <a:pt x="3227" y="11145"/>
                    <a:pt x="3298" y="11074"/>
                    <a:pt x="3298" y="10990"/>
                  </a:cubicBezTo>
                  <a:lnTo>
                    <a:pt x="3298" y="9514"/>
                  </a:lnTo>
                  <a:cubicBezTo>
                    <a:pt x="3572" y="9681"/>
                    <a:pt x="3870" y="9752"/>
                    <a:pt x="4179" y="9752"/>
                  </a:cubicBezTo>
                  <a:cubicBezTo>
                    <a:pt x="4489" y="9752"/>
                    <a:pt x="4787" y="9657"/>
                    <a:pt x="5060" y="9514"/>
                  </a:cubicBezTo>
                  <a:lnTo>
                    <a:pt x="5060" y="10990"/>
                  </a:lnTo>
                  <a:cubicBezTo>
                    <a:pt x="5060" y="11074"/>
                    <a:pt x="5132" y="11145"/>
                    <a:pt x="5227" y="11145"/>
                  </a:cubicBezTo>
                  <a:cubicBezTo>
                    <a:pt x="5311" y="11145"/>
                    <a:pt x="5382" y="11074"/>
                    <a:pt x="5382" y="10990"/>
                  </a:cubicBezTo>
                  <a:lnTo>
                    <a:pt x="5382" y="8728"/>
                  </a:lnTo>
                  <a:cubicBezTo>
                    <a:pt x="5382" y="8633"/>
                    <a:pt x="5311" y="8562"/>
                    <a:pt x="5227" y="8562"/>
                  </a:cubicBezTo>
                  <a:cubicBezTo>
                    <a:pt x="5132" y="8562"/>
                    <a:pt x="5060" y="8633"/>
                    <a:pt x="5060" y="8728"/>
                  </a:cubicBezTo>
                  <a:lnTo>
                    <a:pt x="5060" y="9109"/>
                  </a:lnTo>
                  <a:cubicBezTo>
                    <a:pt x="4810" y="9324"/>
                    <a:pt x="4489" y="9419"/>
                    <a:pt x="4179" y="9419"/>
                  </a:cubicBezTo>
                  <a:cubicBezTo>
                    <a:pt x="3846" y="9419"/>
                    <a:pt x="3548" y="9324"/>
                    <a:pt x="3298" y="9109"/>
                  </a:cubicBezTo>
                  <a:lnTo>
                    <a:pt x="3298" y="6799"/>
                  </a:lnTo>
                  <a:cubicBezTo>
                    <a:pt x="3572" y="6907"/>
                    <a:pt x="3870" y="6966"/>
                    <a:pt x="4179" y="6966"/>
                  </a:cubicBezTo>
                  <a:cubicBezTo>
                    <a:pt x="4489" y="6966"/>
                    <a:pt x="4787" y="6907"/>
                    <a:pt x="5060" y="6799"/>
                  </a:cubicBezTo>
                  <a:lnTo>
                    <a:pt x="5060" y="8026"/>
                  </a:lnTo>
                  <a:cubicBezTo>
                    <a:pt x="5060" y="8109"/>
                    <a:pt x="5132" y="8192"/>
                    <a:pt x="5227" y="8192"/>
                  </a:cubicBezTo>
                  <a:cubicBezTo>
                    <a:pt x="5311" y="8192"/>
                    <a:pt x="5382" y="8109"/>
                    <a:pt x="5382" y="8026"/>
                  </a:cubicBezTo>
                  <a:lnTo>
                    <a:pt x="5382" y="7847"/>
                  </a:lnTo>
                  <a:lnTo>
                    <a:pt x="5953" y="7847"/>
                  </a:lnTo>
                  <a:lnTo>
                    <a:pt x="5953" y="7895"/>
                  </a:lnTo>
                  <a:lnTo>
                    <a:pt x="6275" y="11002"/>
                  </a:lnTo>
                  <a:cubicBezTo>
                    <a:pt x="6287" y="11086"/>
                    <a:pt x="6346" y="11145"/>
                    <a:pt x="6442" y="11145"/>
                  </a:cubicBezTo>
                  <a:lnTo>
                    <a:pt x="6454" y="11145"/>
                  </a:lnTo>
                  <a:cubicBezTo>
                    <a:pt x="6549" y="11133"/>
                    <a:pt x="6608" y="11062"/>
                    <a:pt x="6608" y="10967"/>
                  </a:cubicBezTo>
                  <a:lnTo>
                    <a:pt x="6334" y="8407"/>
                  </a:lnTo>
                  <a:lnTo>
                    <a:pt x="7442" y="8800"/>
                  </a:lnTo>
                  <a:cubicBezTo>
                    <a:pt x="7799" y="8919"/>
                    <a:pt x="8037" y="9264"/>
                    <a:pt x="8037" y="9633"/>
                  </a:cubicBezTo>
                  <a:lnTo>
                    <a:pt x="8037" y="10990"/>
                  </a:lnTo>
                  <a:cubicBezTo>
                    <a:pt x="8037" y="11074"/>
                    <a:pt x="8108" y="11145"/>
                    <a:pt x="8192" y="11145"/>
                  </a:cubicBezTo>
                  <a:cubicBezTo>
                    <a:pt x="8287" y="11145"/>
                    <a:pt x="8359" y="11074"/>
                    <a:pt x="8359" y="10990"/>
                  </a:cubicBezTo>
                  <a:lnTo>
                    <a:pt x="8359" y="9633"/>
                  </a:lnTo>
                  <a:cubicBezTo>
                    <a:pt x="8335" y="9121"/>
                    <a:pt x="8001" y="8669"/>
                    <a:pt x="7525" y="8490"/>
                  </a:cubicBezTo>
                  <a:lnTo>
                    <a:pt x="6275" y="8050"/>
                  </a:lnTo>
                  <a:lnTo>
                    <a:pt x="6263" y="7847"/>
                  </a:lnTo>
                  <a:cubicBezTo>
                    <a:pt x="6251" y="7728"/>
                    <a:pt x="6251" y="7597"/>
                    <a:pt x="6251" y="7478"/>
                  </a:cubicBezTo>
                  <a:cubicBezTo>
                    <a:pt x="6251" y="7157"/>
                    <a:pt x="6299" y="6847"/>
                    <a:pt x="6370" y="6538"/>
                  </a:cubicBezTo>
                  <a:lnTo>
                    <a:pt x="6811" y="4859"/>
                  </a:lnTo>
                  <a:cubicBezTo>
                    <a:pt x="7085" y="4799"/>
                    <a:pt x="7287" y="4561"/>
                    <a:pt x="7287" y="4275"/>
                  </a:cubicBezTo>
                  <a:cubicBezTo>
                    <a:pt x="7287" y="4156"/>
                    <a:pt x="7251" y="4037"/>
                    <a:pt x="7192" y="3930"/>
                  </a:cubicBezTo>
                  <a:cubicBezTo>
                    <a:pt x="7263" y="3680"/>
                    <a:pt x="7287" y="3406"/>
                    <a:pt x="7287" y="3132"/>
                  </a:cubicBezTo>
                  <a:cubicBezTo>
                    <a:pt x="7287" y="1406"/>
                    <a:pt x="5894" y="1"/>
                    <a:pt x="416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3"/>
            <p:cNvSpPr/>
            <p:nvPr/>
          </p:nvSpPr>
          <p:spPr>
            <a:xfrm>
              <a:off x="7711219" y="3046324"/>
              <a:ext cx="60350" cy="32472"/>
            </a:xfrm>
            <a:custGeom>
              <a:rect b="b" l="l" r="r" t="t"/>
              <a:pathLst>
                <a:path extrusionOk="0" h="1025" w="1905">
                  <a:moveTo>
                    <a:pt x="1536" y="322"/>
                  </a:moveTo>
                  <a:cubicBezTo>
                    <a:pt x="1453" y="536"/>
                    <a:pt x="1238" y="703"/>
                    <a:pt x="953" y="703"/>
                  </a:cubicBezTo>
                  <a:cubicBezTo>
                    <a:pt x="667" y="703"/>
                    <a:pt x="441" y="548"/>
                    <a:pt x="357" y="322"/>
                  </a:cubicBezTo>
                  <a:close/>
                  <a:moveTo>
                    <a:pt x="167" y="0"/>
                  </a:moveTo>
                  <a:cubicBezTo>
                    <a:pt x="71" y="0"/>
                    <a:pt x="0" y="72"/>
                    <a:pt x="0" y="167"/>
                  </a:cubicBezTo>
                  <a:cubicBezTo>
                    <a:pt x="0" y="643"/>
                    <a:pt x="429" y="1024"/>
                    <a:pt x="953" y="1024"/>
                  </a:cubicBezTo>
                  <a:cubicBezTo>
                    <a:pt x="1476" y="1024"/>
                    <a:pt x="1905" y="643"/>
                    <a:pt x="1905" y="167"/>
                  </a:cubicBezTo>
                  <a:cubicBezTo>
                    <a:pt x="1905" y="72"/>
                    <a:pt x="1834" y="0"/>
                    <a:pt x="173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2" name="Google Shape;352;p3"/>
          <p:cNvGrpSpPr/>
          <p:nvPr/>
        </p:nvGrpSpPr>
        <p:grpSpPr>
          <a:xfrm>
            <a:off x="6947071" y="4128861"/>
            <a:ext cx="259523" cy="346294"/>
            <a:chOff x="7162775" y="2881113"/>
            <a:chExt cx="259523" cy="346294"/>
          </a:xfrm>
        </p:grpSpPr>
        <p:sp>
          <p:nvSpPr>
            <p:cNvPr id="353" name="Google Shape;353;p3"/>
            <p:cNvSpPr/>
            <p:nvPr/>
          </p:nvSpPr>
          <p:spPr>
            <a:xfrm>
              <a:off x="7162775" y="2881113"/>
              <a:ext cx="259523" cy="346294"/>
            </a:xfrm>
            <a:custGeom>
              <a:rect b="b" l="l" r="r" t="t"/>
              <a:pathLst>
                <a:path extrusionOk="0" h="10931" w="8192">
                  <a:moveTo>
                    <a:pt x="4084" y="1536"/>
                  </a:moveTo>
                  <a:cubicBezTo>
                    <a:pt x="4382" y="1536"/>
                    <a:pt x="4703" y="1810"/>
                    <a:pt x="4989" y="2239"/>
                  </a:cubicBezTo>
                  <a:lnTo>
                    <a:pt x="3155" y="2239"/>
                  </a:lnTo>
                  <a:cubicBezTo>
                    <a:pt x="3453" y="1810"/>
                    <a:pt x="3787" y="1536"/>
                    <a:pt x="4084" y="1536"/>
                  </a:cubicBezTo>
                  <a:close/>
                  <a:moveTo>
                    <a:pt x="5191" y="2560"/>
                  </a:moveTo>
                  <a:cubicBezTo>
                    <a:pt x="5596" y="3310"/>
                    <a:pt x="5906" y="4334"/>
                    <a:pt x="5965" y="5322"/>
                  </a:cubicBezTo>
                  <a:cubicBezTo>
                    <a:pt x="5621" y="6068"/>
                    <a:pt x="4891" y="6515"/>
                    <a:pt x="4082" y="6515"/>
                  </a:cubicBezTo>
                  <a:cubicBezTo>
                    <a:pt x="4051" y="6515"/>
                    <a:pt x="4020" y="6514"/>
                    <a:pt x="3989" y="6513"/>
                  </a:cubicBezTo>
                  <a:cubicBezTo>
                    <a:pt x="3608" y="6489"/>
                    <a:pt x="3227" y="6358"/>
                    <a:pt x="2905" y="6120"/>
                  </a:cubicBezTo>
                  <a:cubicBezTo>
                    <a:pt x="2596" y="5894"/>
                    <a:pt x="2358" y="5596"/>
                    <a:pt x="2203" y="5239"/>
                  </a:cubicBezTo>
                  <a:cubicBezTo>
                    <a:pt x="2274" y="4286"/>
                    <a:pt x="2572" y="3274"/>
                    <a:pt x="2977" y="2560"/>
                  </a:cubicBezTo>
                  <a:close/>
                  <a:moveTo>
                    <a:pt x="2167" y="5870"/>
                  </a:moveTo>
                  <a:cubicBezTo>
                    <a:pt x="2322" y="6060"/>
                    <a:pt x="2501" y="6239"/>
                    <a:pt x="2691" y="6394"/>
                  </a:cubicBezTo>
                  <a:cubicBezTo>
                    <a:pt x="3060" y="6656"/>
                    <a:pt x="3501" y="6799"/>
                    <a:pt x="3953" y="6834"/>
                  </a:cubicBezTo>
                  <a:lnTo>
                    <a:pt x="4072" y="6834"/>
                  </a:lnTo>
                  <a:cubicBezTo>
                    <a:pt x="4525" y="6834"/>
                    <a:pt x="4965" y="6715"/>
                    <a:pt x="5346" y="6465"/>
                  </a:cubicBezTo>
                  <a:cubicBezTo>
                    <a:pt x="5584" y="6310"/>
                    <a:pt x="5787" y="6120"/>
                    <a:pt x="5953" y="5906"/>
                  </a:cubicBezTo>
                  <a:lnTo>
                    <a:pt x="5953" y="5906"/>
                  </a:lnTo>
                  <a:cubicBezTo>
                    <a:pt x="5918" y="6287"/>
                    <a:pt x="5739" y="6620"/>
                    <a:pt x="5430" y="6894"/>
                  </a:cubicBezTo>
                  <a:cubicBezTo>
                    <a:pt x="5358" y="6953"/>
                    <a:pt x="5358" y="7061"/>
                    <a:pt x="5418" y="7120"/>
                  </a:cubicBezTo>
                  <a:cubicBezTo>
                    <a:pt x="5441" y="7156"/>
                    <a:pt x="5489" y="7180"/>
                    <a:pt x="5537" y="7180"/>
                  </a:cubicBezTo>
                  <a:cubicBezTo>
                    <a:pt x="5561" y="7180"/>
                    <a:pt x="5608" y="7156"/>
                    <a:pt x="5644" y="7132"/>
                  </a:cubicBezTo>
                  <a:cubicBezTo>
                    <a:pt x="5763" y="7025"/>
                    <a:pt x="5858" y="6906"/>
                    <a:pt x="5953" y="6787"/>
                  </a:cubicBezTo>
                  <a:lnTo>
                    <a:pt x="5953" y="6787"/>
                  </a:lnTo>
                  <a:cubicBezTo>
                    <a:pt x="5894" y="7775"/>
                    <a:pt x="5072" y="8561"/>
                    <a:pt x="4060" y="8561"/>
                  </a:cubicBezTo>
                  <a:cubicBezTo>
                    <a:pt x="3084" y="8561"/>
                    <a:pt x="2263" y="7787"/>
                    <a:pt x="2191" y="6787"/>
                  </a:cubicBezTo>
                  <a:lnTo>
                    <a:pt x="2191" y="6787"/>
                  </a:lnTo>
                  <a:cubicBezTo>
                    <a:pt x="2572" y="7323"/>
                    <a:pt x="3275" y="7680"/>
                    <a:pt x="4084" y="7680"/>
                  </a:cubicBezTo>
                  <a:cubicBezTo>
                    <a:pt x="4394" y="7680"/>
                    <a:pt x="4703" y="7620"/>
                    <a:pt x="4989" y="7525"/>
                  </a:cubicBezTo>
                  <a:cubicBezTo>
                    <a:pt x="5072" y="7489"/>
                    <a:pt x="5108" y="7406"/>
                    <a:pt x="5072" y="7311"/>
                  </a:cubicBezTo>
                  <a:cubicBezTo>
                    <a:pt x="5055" y="7249"/>
                    <a:pt x="4998" y="7213"/>
                    <a:pt x="4936" y="7213"/>
                  </a:cubicBezTo>
                  <a:cubicBezTo>
                    <a:pt x="4914" y="7213"/>
                    <a:pt x="4892" y="7218"/>
                    <a:pt x="4870" y="7227"/>
                  </a:cubicBezTo>
                  <a:cubicBezTo>
                    <a:pt x="4608" y="7311"/>
                    <a:pt x="4346" y="7370"/>
                    <a:pt x="4060" y="7370"/>
                  </a:cubicBezTo>
                  <a:cubicBezTo>
                    <a:pt x="3036" y="7370"/>
                    <a:pt x="2203" y="6703"/>
                    <a:pt x="2167" y="5870"/>
                  </a:cubicBezTo>
                  <a:close/>
                  <a:moveTo>
                    <a:pt x="6787" y="7680"/>
                  </a:moveTo>
                  <a:cubicBezTo>
                    <a:pt x="6823" y="7739"/>
                    <a:pt x="6823" y="7823"/>
                    <a:pt x="6823" y="7894"/>
                  </a:cubicBezTo>
                  <a:cubicBezTo>
                    <a:pt x="6835" y="9013"/>
                    <a:pt x="5596" y="9930"/>
                    <a:pt x="4084" y="9930"/>
                  </a:cubicBezTo>
                  <a:cubicBezTo>
                    <a:pt x="3846" y="9930"/>
                    <a:pt x="3608" y="9906"/>
                    <a:pt x="3382" y="9870"/>
                  </a:cubicBezTo>
                  <a:cubicBezTo>
                    <a:pt x="4406" y="9811"/>
                    <a:pt x="5311" y="9442"/>
                    <a:pt x="5989" y="8799"/>
                  </a:cubicBezTo>
                  <a:cubicBezTo>
                    <a:pt x="6311" y="8489"/>
                    <a:pt x="6584" y="8096"/>
                    <a:pt x="6787" y="7680"/>
                  </a:cubicBezTo>
                  <a:close/>
                  <a:moveTo>
                    <a:pt x="4096" y="0"/>
                  </a:moveTo>
                  <a:cubicBezTo>
                    <a:pt x="2465" y="0"/>
                    <a:pt x="1120" y="1274"/>
                    <a:pt x="1024" y="2893"/>
                  </a:cubicBezTo>
                  <a:lnTo>
                    <a:pt x="881" y="5465"/>
                  </a:lnTo>
                  <a:cubicBezTo>
                    <a:pt x="834" y="6096"/>
                    <a:pt x="989" y="6703"/>
                    <a:pt x="1286" y="7239"/>
                  </a:cubicBezTo>
                  <a:cubicBezTo>
                    <a:pt x="1108" y="7418"/>
                    <a:pt x="1024" y="7620"/>
                    <a:pt x="1024" y="7870"/>
                  </a:cubicBezTo>
                  <a:lnTo>
                    <a:pt x="1024" y="7906"/>
                  </a:lnTo>
                  <a:lnTo>
                    <a:pt x="786" y="7989"/>
                  </a:lnTo>
                  <a:cubicBezTo>
                    <a:pt x="310" y="8156"/>
                    <a:pt x="0" y="8608"/>
                    <a:pt x="0" y="9108"/>
                  </a:cubicBezTo>
                  <a:lnTo>
                    <a:pt x="0" y="10763"/>
                  </a:lnTo>
                  <a:cubicBezTo>
                    <a:pt x="0" y="10859"/>
                    <a:pt x="72" y="10930"/>
                    <a:pt x="155" y="10930"/>
                  </a:cubicBezTo>
                  <a:cubicBezTo>
                    <a:pt x="238" y="10930"/>
                    <a:pt x="310" y="10859"/>
                    <a:pt x="310" y="10763"/>
                  </a:cubicBezTo>
                  <a:lnTo>
                    <a:pt x="310" y="9097"/>
                  </a:lnTo>
                  <a:cubicBezTo>
                    <a:pt x="310" y="8727"/>
                    <a:pt x="548" y="8394"/>
                    <a:pt x="893" y="8275"/>
                  </a:cubicBezTo>
                  <a:lnTo>
                    <a:pt x="1060" y="8215"/>
                  </a:lnTo>
                  <a:cubicBezTo>
                    <a:pt x="1108" y="8406"/>
                    <a:pt x="1167" y="8608"/>
                    <a:pt x="1262" y="8787"/>
                  </a:cubicBezTo>
                  <a:cubicBezTo>
                    <a:pt x="1298" y="8847"/>
                    <a:pt x="1358" y="8870"/>
                    <a:pt x="1405" y="8870"/>
                  </a:cubicBezTo>
                  <a:cubicBezTo>
                    <a:pt x="1429" y="8870"/>
                    <a:pt x="1465" y="8858"/>
                    <a:pt x="1489" y="8847"/>
                  </a:cubicBezTo>
                  <a:cubicBezTo>
                    <a:pt x="1548" y="8799"/>
                    <a:pt x="1560" y="8704"/>
                    <a:pt x="1536" y="8632"/>
                  </a:cubicBezTo>
                  <a:cubicBezTo>
                    <a:pt x="1405" y="8394"/>
                    <a:pt x="1346" y="8132"/>
                    <a:pt x="1346" y="7870"/>
                  </a:cubicBezTo>
                  <a:cubicBezTo>
                    <a:pt x="1346" y="7739"/>
                    <a:pt x="1381" y="7620"/>
                    <a:pt x="1465" y="7513"/>
                  </a:cubicBezTo>
                  <a:cubicBezTo>
                    <a:pt x="1548" y="7632"/>
                    <a:pt x="1643" y="7751"/>
                    <a:pt x="1739" y="7858"/>
                  </a:cubicBezTo>
                  <a:cubicBezTo>
                    <a:pt x="2360" y="8503"/>
                    <a:pt x="3177" y="8871"/>
                    <a:pt x="4066" y="8871"/>
                  </a:cubicBezTo>
                  <a:cubicBezTo>
                    <a:pt x="4080" y="8871"/>
                    <a:pt x="4094" y="8871"/>
                    <a:pt x="4108" y="8870"/>
                  </a:cubicBezTo>
                  <a:cubicBezTo>
                    <a:pt x="5311" y="8858"/>
                    <a:pt x="6299" y="7870"/>
                    <a:pt x="6299" y="6656"/>
                  </a:cubicBezTo>
                  <a:lnTo>
                    <a:pt x="6299" y="5632"/>
                  </a:lnTo>
                  <a:cubicBezTo>
                    <a:pt x="6299" y="4691"/>
                    <a:pt x="6061" y="3608"/>
                    <a:pt x="5644" y="2715"/>
                  </a:cubicBezTo>
                  <a:cubicBezTo>
                    <a:pt x="5430" y="2262"/>
                    <a:pt x="5191" y="1893"/>
                    <a:pt x="4953" y="1643"/>
                  </a:cubicBezTo>
                  <a:cubicBezTo>
                    <a:pt x="4679" y="1346"/>
                    <a:pt x="4382" y="1191"/>
                    <a:pt x="4096" y="1191"/>
                  </a:cubicBezTo>
                  <a:cubicBezTo>
                    <a:pt x="3810" y="1191"/>
                    <a:pt x="3513" y="1346"/>
                    <a:pt x="3227" y="1643"/>
                  </a:cubicBezTo>
                  <a:cubicBezTo>
                    <a:pt x="2989" y="1893"/>
                    <a:pt x="2751" y="2262"/>
                    <a:pt x="2548" y="2715"/>
                  </a:cubicBezTo>
                  <a:cubicBezTo>
                    <a:pt x="2132" y="3608"/>
                    <a:pt x="1893" y="4691"/>
                    <a:pt x="1893" y="5632"/>
                  </a:cubicBezTo>
                  <a:lnTo>
                    <a:pt x="1893" y="6656"/>
                  </a:lnTo>
                  <a:cubicBezTo>
                    <a:pt x="1893" y="7120"/>
                    <a:pt x="2036" y="7549"/>
                    <a:pt x="2274" y="7906"/>
                  </a:cubicBezTo>
                  <a:cubicBezTo>
                    <a:pt x="2179" y="7834"/>
                    <a:pt x="2084" y="7739"/>
                    <a:pt x="2001" y="7632"/>
                  </a:cubicBezTo>
                  <a:cubicBezTo>
                    <a:pt x="1441" y="7037"/>
                    <a:pt x="1167" y="6287"/>
                    <a:pt x="1203" y="5477"/>
                  </a:cubicBezTo>
                  <a:lnTo>
                    <a:pt x="1358" y="2905"/>
                  </a:lnTo>
                  <a:cubicBezTo>
                    <a:pt x="1441" y="1465"/>
                    <a:pt x="2655" y="310"/>
                    <a:pt x="4108" y="310"/>
                  </a:cubicBezTo>
                  <a:cubicBezTo>
                    <a:pt x="5549" y="310"/>
                    <a:pt x="6763" y="1441"/>
                    <a:pt x="6846" y="2893"/>
                  </a:cubicBezTo>
                  <a:lnTo>
                    <a:pt x="6954" y="4775"/>
                  </a:lnTo>
                  <a:cubicBezTo>
                    <a:pt x="7061" y="6406"/>
                    <a:pt x="6656" y="7692"/>
                    <a:pt x="5787" y="8537"/>
                  </a:cubicBezTo>
                  <a:cubicBezTo>
                    <a:pt x="5095" y="9187"/>
                    <a:pt x="4135" y="9532"/>
                    <a:pt x="3046" y="9532"/>
                  </a:cubicBezTo>
                  <a:cubicBezTo>
                    <a:pt x="2898" y="9532"/>
                    <a:pt x="2748" y="9526"/>
                    <a:pt x="2596" y="9513"/>
                  </a:cubicBezTo>
                  <a:cubicBezTo>
                    <a:pt x="2501" y="9501"/>
                    <a:pt x="2393" y="9466"/>
                    <a:pt x="2322" y="9430"/>
                  </a:cubicBezTo>
                  <a:cubicBezTo>
                    <a:pt x="2191" y="9335"/>
                    <a:pt x="2060" y="9228"/>
                    <a:pt x="1941" y="9132"/>
                  </a:cubicBezTo>
                  <a:cubicBezTo>
                    <a:pt x="1911" y="9102"/>
                    <a:pt x="1870" y="9088"/>
                    <a:pt x="1828" y="9088"/>
                  </a:cubicBezTo>
                  <a:cubicBezTo>
                    <a:pt x="1786" y="9088"/>
                    <a:pt x="1745" y="9102"/>
                    <a:pt x="1715" y="9132"/>
                  </a:cubicBezTo>
                  <a:cubicBezTo>
                    <a:pt x="1655" y="9180"/>
                    <a:pt x="1655" y="9287"/>
                    <a:pt x="1715" y="9347"/>
                  </a:cubicBezTo>
                  <a:cubicBezTo>
                    <a:pt x="2298" y="9906"/>
                    <a:pt x="3167" y="10228"/>
                    <a:pt x="4096" y="10228"/>
                  </a:cubicBezTo>
                  <a:cubicBezTo>
                    <a:pt x="4918" y="10228"/>
                    <a:pt x="5668" y="9990"/>
                    <a:pt x="6251" y="9537"/>
                  </a:cubicBezTo>
                  <a:cubicBezTo>
                    <a:pt x="6727" y="9180"/>
                    <a:pt x="7037" y="8704"/>
                    <a:pt x="7132" y="8204"/>
                  </a:cubicBezTo>
                  <a:lnTo>
                    <a:pt x="7299" y="8263"/>
                  </a:lnTo>
                  <a:cubicBezTo>
                    <a:pt x="7632" y="8382"/>
                    <a:pt x="7870" y="8704"/>
                    <a:pt x="7870" y="9085"/>
                  </a:cubicBezTo>
                  <a:lnTo>
                    <a:pt x="7870" y="10728"/>
                  </a:lnTo>
                  <a:cubicBezTo>
                    <a:pt x="7870" y="10823"/>
                    <a:pt x="7954" y="10894"/>
                    <a:pt x="8025" y="10894"/>
                  </a:cubicBezTo>
                  <a:cubicBezTo>
                    <a:pt x="8108" y="10894"/>
                    <a:pt x="8192" y="10823"/>
                    <a:pt x="8192" y="10728"/>
                  </a:cubicBezTo>
                  <a:lnTo>
                    <a:pt x="8192" y="9061"/>
                  </a:lnTo>
                  <a:cubicBezTo>
                    <a:pt x="8192" y="8620"/>
                    <a:pt x="7870" y="8156"/>
                    <a:pt x="7394" y="8001"/>
                  </a:cubicBezTo>
                  <a:lnTo>
                    <a:pt x="7156" y="7906"/>
                  </a:lnTo>
                  <a:lnTo>
                    <a:pt x="7156" y="7882"/>
                  </a:lnTo>
                  <a:cubicBezTo>
                    <a:pt x="7156" y="7656"/>
                    <a:pt x="7096" y="7477"/>
                    <a:pt x="6954" y="7311"/>
                  </a:cubicBezTo>
                  <a:cubicBezTo>
                    <a:pt x="7216" y="6584"/>
                    <a:pt x="7323" y="5739"/>
                    <a:pt x="7263" y="4786"/>
                  </a:cubicBezTo>
                  <a:lnTo>
                    <a:pt x="7156" y="2893"/>
                  </a:lnTo>
                  <a:cubicBezTo>
                    <a:pt x="7049" y="1274"/>
                    <a:pt x="5715" y="0"/>
                    <a:pt x="409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"/>
            <p:cNvSpPr/>
            <p:nvPr/>
          </p:nvSpPr>
          <p:spPr>
            <a:xfrm>
              <a:off x="7270645" y="3044519"/>
              <a:ext cx="43402" cy="15396"/>
            </a:xfrm>
            <a:custGeom>
              <a:rect b="b" l="l" r="r" t="t"/>
              <a:pathLst>
                <a:path extrusionOk="0" h="486" w="1370">
                  <a:moveTo>
                    <a:pt x="173" y="1"/>
                  </a:moveTo>
                  <a:cubicBezTo>
                    <a:pt x="131" y="1"/>
                    <a:pt x="90" y="15"/>
                    <a:pt x="60" y="45"/>
                  </a:cubicBezTo>
                  <a:cubicBezTo>
                    <a:pt x="1" y="105"/>
                    <a:pt x="1" y="200"/>
                    <a:pt x="60" y="260"/>
                  </a:cubicBezTo>
                  <a:cubicBezTo>
                    <a:pt x="203" y="402"/>
                    <a:pt x="441" y="486"/>
                    <a:pt x="691" y="486"/>
                  </a:cubicBezTo>
                  <a:cubicBezTo>
                    <a:pt x="941" y="486"/>
                    <a:pt x="1179" y="414"/>
                    <a:pt x="1310" y="260"/>
                  </a:cubicBezTo>
                  <a:cubicBezTo>
                    <a:pt x="1370" y="200"/>
                    <a:pt x="1370" y="105"/>
                    <a:pt x="1310" y="45"/>
                  </a:cubicBezTo>
                  <a:cubicBezTo>
                    <a:pt x="1280" y="15"/>
                    <a:pt x="1242" y="1"/>
                    <a:pt x="1203" y="1"/>
                  </a:cubicBezTo>
                  <a:cubicBezTo>
                    <a:pt x="1164" y="1"/>
                    <a:pt x="1126" y="15"/>
                    <a:pt x="1096" y="45"/>
                  </a:cubicBezTo>
                  <a:cubicBezTo>
                    <a:pt x="1036" y="105"/>
                    <a:pt x="893" y="152"/>
                    <a:pt x="691" y="152"/>
                  </a:cubicBezTo>
                  <a:cubicBezTo>
                    <a:pt x="477" y="152"/>
                    <a:pt x="346" y="81"/>
                    <a:pt x="286" y="45"/>
                  </a:cubicBezTo>
                  <a:cubicBezTo>
                    <a:pt x="256" y="15"/>
                    <a:pt x="215" y="1"/>
                    <a:pt x="17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3"/>
            <p:cNvSpPr/>
            <p:nvPr/>
          </p:nvSpPr>
          <p:spPr>
            <a:xfrm>
              <a:off x="7254805" y="3006344"/>
              <a:ext cx="10201" cy="15492"/>
            </a:xfrm>
            <a:custGeom>
              <a:rect b="b" l="l" r="r" t="t"/>
              <a:pathLst>
                <a:path extrusionOk="0" h="489" w="322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72" y="488"/>
                    <a:pt x="167" y="488"/>
                  </a:cubicBezTo>
                  <a:cubicBezTo>
                    <a:pt x="250" y="488"/>
                    <a:pt x="322" y="417"/>
                    <a:pt x="322" y="322"/>
                  </a:cubicBezTo>
                  <a:lnTo>
                    <a:pt x="322" y="155"/>
                  </a:ln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3"/>
            <p:cNvSpPr/>
            <p:nvPr/>
          </p:nvSpPr>
          <p:spPr>
            <a:xfrm>
              <a:off x="7319686" y="3006344"/>
              <a:ext cx="10581" cy="15492"/>
            </a:xfrm>
            <a:custGeom>
              <a:rect b="b" l="l" r="r" t="t"/>
              <a:pathLst>
                <a:path extrusionOk="0" h="489" w="334">
                  <a:moveTo>
                    <a:pt x="167" y="0"/>
                  </a:moveTo>
                  <a:cubicBezTo>
                    <a:pt x="84" y="0"/>
                    <a:pt x="0" y="71"/>
                    <a:pt x="0" y="155"/>
                  </a:cubicBezTo>
                  <a:lnTo>
                    <a:pt x="0" y="322"/>
                  </a:lnTo>
                  <a:cubicBezTo>
                    <a:pt x="0" y="417"/>
                    <a:pt x="84" y="488"/>
                    <a:pt x="167" y="488"/>
                  </a:cubicBezTo>
                  <a:cubicBezTo>
                    <a:pt x="262" y="488"/>
                    <a:pt x="334" y="417"/>
                    <a:pt x="334" y="322"/>
                  </a:cubicBezTo>
                  <a:lnTo>
                    <a:pt x="334" y="155"/>
                  </a:lnTo>
                  <a:cubicBezTo>
                    <a:pt x="334" y="71"/>
                    <a:pt x="262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"/>
            <p:cNvSpPr/>
            <p:nvPr/>
          </p:nvSpPr>
          <p:spPr>
            <a:xfrm>
              <a:off x="7249135" y="2990124"/>
              <a:ext cx="21162" cy="10581"/>
            </a:xfrm>
            <a:custGeom>
              <a:rect b="b" l="l" r="r" t="t"/>
              <a:pathLst>
                <a:path extrusionOk="0" h="334" w="668">
                  <a:moveTo>
                    <a:pt x="168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3"/>
                    <a:pt x="168" y="333"/>
                  </a:cubicBezTo>
                  <a:lnTo>
                    <a:pt x="501" y="333"/>
                  </a:lnTo>
                  <a:cubicBezTo>
                    <a:pt x="596" y="333"/>
                    <a:pt x="668" y="250"/>
                    <a:pt x="668" y="167"/>
                  </a:cubicBezTo>
                  <a:cubicBezTo>
                    <a:pt x="668" y="60"/>
                    <a:pt x="596" y="0"/>
                    <a:pt x="50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3"/>
            <p:cNvSpPr/>
            <p:nvPr/>
          </p:nvSpPr>
          <p:spPr>
            <a:xfrm>
              <a:off x="7314015" y="2990124"/>
              <a:ext cx="21542" cy="10581"/>
            </a:xfrm>
            <a:custGeom>
              <a:rect b="b" l="l" r="r" t="t"/>
              <a:pathLst>
                <a:path extrusionOk="0" h="334" w="68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33"/>
                    <a:pt x="167" y="333"/>
                  </a:cubicBezTo>
                  <a:lnTo>
                    <a:pt x="513" y="333"/>
                  </a:lnTo>
                  <a:cubicBezTo>
                    <a:pt x="596" y="333"/>
                    <a:pt x="667" y="250"/>
                    <a:pt x="667" y="167"/>
                  </a:cubicBezTo>
                  <a:cubicBezTo>
                    <a:pt x="679" y="60"/>
                    <a:pt x="596" y="0"/>
                    <a:pt x="5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9" name="Google Shape;359;p3"/>
          <p:cNvSpPr txBox="1"/>
          <p:nvPr/>
        </p:nvSpPr>
        <p:spPr>
          <a:xfrm flipH="1">
            <a:off x="6835294" y="4506784"/>
            <a:ext cx="1973956" cy="6348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group is formed</a:t>
            </a:r>
            <a:endParaRPr/>
          </a:p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1000"/>
              <a:buFont typeface="Abel"/>
              <a:buNone/>
            </a:pPr>
            <a:r>
              <a:rPr b="0" i="0" lang="en-US" sz="1200" u="none" cap="none" strike="noStrik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 progress started </a:t>
            </a:r>
            <a:endParaRPr b="0" i="0" sz="12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0"/>
          <p:cNvSpPr txBox="1"/>
          <p:nvPr>
            <p:ph type="ctrTitle"/>
          </p:nvPr>
        </p:nvSpPr>
        <p:spPr>
          <a:xfrm>
            <a:off x="585825" y="793575"/>
            <a:ext cx="49767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thanks!</a:t>
            </a:r>
            <a:endParaRPr/>
          </a:p>
        </p:txBody>
      </p:sp>
      <p:sp>
        <p:nvSpPr>
          <p:cNvPr id="620" name="Google Shape;620;p30"/>
          <p:cNvSpPr txBox="1"/>
          <p:nvPr>
            <p:ph idx="1" type="subTitle"/>
          </p:nvPr>
        </p:nvSpPr>
        <p:spPr>
          <a:xfrm>
            <a:off x="602375" y="1659325"/>
            <a:ext cx="4960150" cy="80447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000"/>
              <a:t>Your questions are most welcomed </a:t>
            </a:r>
            <a:endParaRPr sz="20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3200"/>
          </a:p>
        </p:txBody>
      </p:sp>
      <p:grpSp>
        <p:nvGrpSpPr>
          <p:cNvPr id="621" name="Google Shape;621;p30"/>
          <p:cNvGrpSpPr/>
          <p:nvPr/>
        </p:nvGrpSpPr>
        <p:grpSpPr>
          <a:xfrm>
            <a:off x="130498" y="3864030"/>
            <a:ext cx="399002" cy="398562"/>
            <a:chOff x="3752358" y="3817349"/>
            <a:chExt cx="346056" cy="345674"/>
          </a:xfrm>
        </p:grpSpPr>
        <p:sp>
          <p:nvSpPr>
            <p:cNvPr id="622" name="Google Shape;622;p30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30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30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30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26" name="Google Shape;626;p30"/>
          <p:cNvSpPr/>
          <p:nvPr/>
        </p:nvSpPr>
        <p:spPr>
          <a:xfrm>
            <a:off x="585825" y="3551925"/>
            <a:ext cx="4927600" cy="1022773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E3B4C"/>
                </a:solidFill>
                <a:latin typeface="Arial"/>
                <a:ea typeface="Arial"/>
                <a:cs typeface="Arial"/>
                <a:sym typeface="Arial"/>
              </a:rPr>
              <a:t>Zeinab: 	</a:t>
            </a:r>
            <a:r>
              <a:rPr b="0" i="0" lang="en-US" sz="1400" u="none" cap="none" strike="noStrike">
                <a:solidFill>
                  <a:srgbClr val="207FA0"/>
                </a:solidFill>
                <a:latin typeface="Arial"/>
                <a:ea typeface="Arial"/>
                <a:cs typeface="Arial"/>
                <a:sym typeface="Arial"/>
              </a:rPr>
              <a:t>linkedin.com/in/zeinab-zeitoun/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E3B4C"/>
                </a:solidFill>
                <a:latin typeface="Arial"/>
                <a:ea typeface="Arial"/>
                <a:cs typeface="Arial"/>
                <a:sym typeface="Arial"/>
              </a:rPr>
              <a:t>Lina: </a:t>
            </a:r>
            <a:r>
              <a:rPr b="0" i="0" lang="en-US" sz="1400" u="none" cap="none" strike="noStrike">
                <a:solidFill>
                  <a:srgbClr val="207FA0"/>
                </a:solidFill>
                <a:latin typeface="Arial"/>
                <a:ea typeface="Arial"/>
                <a:cs typeface="Arial"/>
                <a:sym typeface="Arial"/>
              </a:rPr>
              <a:t>	linkedin.com/in/lina-hourieh-469533146/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E3B4C"/>
                </a:solidFill>
                <a:latin typeface="Arial"/>
                <a:ea typeface="Arial"/>
                <a:cs typeface="Arial"/>
                <a:sym typeface="Arial"/>
              </a:rPr>
              <a:t>Sara:</a:t>
            </a:r>
            <a:r>
              <a:rPr b="0" i="0" lang="en-US" sz="1400" u="none" cap="none" strike="noStrike">
                <a:solidFill>
                  <a:srgbClr val="207FA0"/>
                </a:solidFill>
                <a:latin typeface="Arial"/>
                <a:ea typeface="Arial"/>
                <a:cs typeface="Arial"/>
                <a:sym typeface="Arial"/>
              </a:rPr>
              <a:t>	linkedin.com/in/sara-ma-ghaboura-0069bb214/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rgbClr val="0E3B4C"/>
                </a:solidFill>
                <a:latin typeface="Arial"/>
                <a:ea typeface="Arial"/>
                <a:cs typeface="Arial"/>
                <a:sym typeface="Arial"/>
              </a:rPr>
              <a:t>Imad:</a:t>
            </a:r>
            <a:r>
              <a:rPr b="0" i="0" lang="en-US" sz="1400" u="none" cap="none" strike="noStrike">
                <a:solidFill>
                  <a:srgbClr val="207FA0"/>
                </a:solidFill>
                <a:latin typeface="Arial"/>
                <a:ea typeface="Arial"/>
                <a:cs typeface="Arial"/>
                <a:sym typeface="Arial"/>
              </a:rPr>
              <a:t>	linkedin.com/in/imad-moustafa/</a:t>
            </a:r>
            <a:endParaRPr b="0" i="0" sz="1400" u="none" cap="none" strike="noStrike">
              <a:solidFill>
                <a:srgbClr val="207FA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p31"/>
          <p:cNvSpPr txBox="1"/>
          <p:nvPr>
            <p:ph type="title"/>
          </p:nvPr>
        </p:nvSpPr>
        <p:spPr>
          <a:xfrm>
            <a:off x="368300" y="443917"/>
            <a:ext cx="8238563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3200"/>
              <a:t>11- SHAP Analysis </a:t>
            </a:r>
            <a:br>
              <a:rPr lang="en-US" sz="3200"/>
            </a:br>
            <a:br>
              <a:rPr lang="en-US" sz="3200"/>
            </a:br>
            <a:br>
              <a:rPr lang="en-US" sz="3200"/>
            </a:br>
            <a:br>
              <a:rPr lang="en-US" sz="3200"/>
            </a:br>
            <a:r>
              <a:rPr lang="en-US" sz="3200"/>
              <a:t> </a:t>
            </a:r>
            <a:br>
              <a:rPr lang="en-US" sz="3200"/>
            </a:br>
            <a:br>
              <a:rPr lang="en-US" sz="3200"/>
            </a:br>
            <a:endParaRPr sz="3200"/>
          </a:p>
        </p:txBody>
      </p:sp>
      <p:pic>
        <p:nvPicPr>
          <p:cNvPr id="632" name="Google Shape;632;p31"/>
          <p:cNvPicPr preferRelativeResize="0"/>
          <p:nvPr/>
        </p:nvPicPr>
        <p:blipFill rotWithShape="1">
          <a:blip r:embed="rId3">
            <a:alphaModFix/>
          </a:blip>
          <a:srcRect b="21440" l="6955" r="56052" t="35504"/>
          <a:stretch/>
        </p:blipFill>
        <p:spPr>
          <a:xfrm>
            <a:off x="1769781" y="1174717"/>
            <a:ext cx="5435600" cy="3556804"/>
          </a:xfrm>
          <a:prstGeom prst="rect">
            <a:avLst/>
          </a:prstGeom>
          <a:noFill/>
          <a:ln cap="flat" cmpd="sng" w="9525">
            <a:solidFill>
              <a:srgbClr val="207FA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  <p:transition spd="slow">
    <p:push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2"/>
          <p:cNvSpPr txBox="1"/>
          <p:nvPr>
            <p:ph type="title"/>
          </p:nvPr>
        </p:nvSpPr>
        <p:spPr>
          <a:xfrm>
            <a:off x="2159100" y="2911400"/>
            <a:ext cx="5151000" cy="5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-Jeff Bezos</a:t>
            </a:r>
            <a:endParaRPr/>
          </a:p>
        </p:txBody>
      </p:sp>
      <p:sp>
        <p:nvSpPr>
          <p:cNvPr id="638" name="Google Shape;638;p32"/>
          <p:cNvSpPr txBox="1"/>
          <p:nvPr>
            <p:ph idx="1" type="subTitle"/>
          </p:nvPr>
        </p:nvSpPr>
        <p:spPr>
          <a:xfrm>
            <a:off x="1834200" y="1669275"/>
            <a:ext cx="5475900" cy="13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“AI is in golden age and solving problems that were once in the realm of sci-fi.”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33"/>
          <p:cNvSpPr/>
          <p:nvPr/>
        </p:nvSpPr>
        <p:spPr>
          <a:xfrm>
            <a:off x="5385337" y="3003715"/>
            <a:ext cx="965682" cy="816925"/>
          </a:xfrm>
          <a:custGeom>
            <a:rect b="b" l="l" r="r" t="t"/>
            <a:pathLst>
              <a:path extrusionOk="0" h="32677" w="33551">
                <a:moveTo>
                  <a:pt x="27276" y="2604"/>
                </a:moveTo>
                <a:cubicBezTo>
                  <a:pt x="19885" y="-1427"/>
                  <a:pt x="7376" y="-968"/>
                  <a:pt x="2209" y="5678"/>
                </a:cubicBezTo>
                <a:cubicBezTo>
                  <a:pt x="-2404" y="11612"/>
                  <a:pt x="998" y="22290"/>
                  <a:pt x="5992" y="27907"/>
                </a:cubicBezTo>
                <a:cubicBezTo>
                  <a:pt x="11387" y="33975"/>
                  <a:pt x="25631" y="34514"/>
                  <a:pt x="30350" y="27907"/>
                </a:cubicBezTo>
                <a:cubicBezTo>
                  <a:pt x="35379" y="20866"/>
                  <a:pt x="34474" y="6933"/>
                  <a:pt x="27276" y="2131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33"/>
          <p:cNvSpPr/>
          <p:nvPr/>
        </p:nvSpPr>
        <p:spPr>
          <a:xfrm>
            <a:off x="2740413" y="1321025"/>
            <a:ext cx="1085586" cy="730899"/>
          </a:xfrm>
          <a:custGeom>
            <a:rect b="b" l="l" r="r" t="t"/>
            <a:pathLst>
              <a:path extrusionOk="0" h="9363" w="12963">
                <a:moveTo>
                  <a:pt x="11360" y="1309"/>
                </a:moveTo>
                <a:cubicBezTo>
                  <a:pt x="10540" y="-2785"/>
                  <a:pt x="-2116" y="4014"/>
                  <a:pt x="389" y="7355"/>
                </a:cubicBezTo>
                <a:cubicBezTo>
                  <a:pt x="2866" y="10659"/>
                  <a:pt x="10654" y="9596"/>
                  <a:pt x="12704" y="6011"/>
                </a:cubicBezTo>
                <a:cubicBezTo>
                  <a:pt x="13499" y="4620"/>
                  <a:pt x="12067" y="1757"/>
                  <a:pt x="10465" y="1757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33"/>
          <p:cNvSpPr/>
          <p:nvPr/>
        </p:nvSpPr>
        <p:spPr>
          <a:xfrm rot="-1220487">
            <a:off x="2800339" y="2968827"/>
            <a:ext cx="1021484" cy="836191"/>
          </a:xfrm>
          <a:custGeom>
            <a:rect b="b" l="l" r="r" t="t"/>
            <a:pathLst>
              <a:path extrusionOk="0" h="33449" w="40861">
                <a:moveTo>
                  <a:pt x="35319" y="7074"/>
                </a:moveTo>
                <a:cubicBezTo>
                  <a:pt x="26125" y="1559"/>
                  <a:pt x="11622" y="731"/>
                  <a:pt x="3158" y="7311"/>
                </a:cubicBezTo>
                <a:cubicBezTo>
                  <a:pt x="-65" y="9816"/>
                  <a:pt x="-798" y="15720"/>
                  <a:pt x="1029" y="19371"/>
                </a:cubicBezTo>
                <a:cubicBezTo>
                  <a:pt x="6736" y="30775"/>
                  <a:pt x="30846" y="39042"/>
                  <a:pt x="38157" y="28594"/>
                </a:cubicBezTo>
                <a:cubicBezTo>
                  <a:pt x="42502" y="22386"/>
                  <a:pt x="41178" y="12197"/>
                  <a:pt x="36975" y="5892"/>
                </a:cubicBezTo>
                <a:cubicBezTo>
                  <a:pt x="33835" y="1182"/>
                  <a:pt x="23816" y="-2421"/>
                  <a:pt x="20421" y="2108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33"/>
          <p:cNvSpPr/>
          <p:nvPr/>
        </p:nvSpPr>
        <p:spPr>
          <a:xfrm>
            <a:off x="5300969" y="1348400"/>
            <a:ext cx="994700" cy="733800"/>
          </a:xfrm>
          <a:custGeom>
            <a:rect b="b" l="l" r="r" t="t"/>
            <a:pathLst>
              <a:path extrusionOk="0" h="29352" w="39788">
                <a:moveTo>
                  <a:pt x="28232" y="1891"/>
                </a:moveTo>
                <a:cubicBezTo>
                  <a:pt x="19165" y="-2633"/>
                  <a:pt x="-2880" y="4340"/>
                  <a:pt x="327" y="13952"/>
                </a:cubicBezTo>
                <a:cubicBezTo>
                  <a:pt x="3027" y="22045"/>
                  <a:pt x="13742" y="25643"/>
                  <a:pt x="22084" y="27432"/>
                </a:cubicBezTo>
                <a:cubicBezTo>
                  <a:pt x="26334" y="28343"/>
                  <a:pt x="31316" y="30534"/>
                  <a:pt x="35090" y="28378"/>
                </a:cubicBezTo>
                <a:cubicBezTo>
                  <a:pt x="40279" y="25414"/>
                  <a:pt x="41163" y="15505"/>
                  <a:pt x="37691" y="10641"/>
                </a:cubicBezTo>
                <a:cubicBezTo>
                  <a:pt x="34108" y="5622"/>
                  <a:pt x="28540" y="1494"/>
                  <a:pt x="22557" y="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33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48" name="Google Shape;648;p33"/>
          <p:cNvSpPr txBox="1"/>
          <p:nvPr>
            <p:ph idx="1" type="subTitle"/>
          </p:nvPr>
        </p:nvSpPr>
        <p:spPr>
          <a:xfrm>
            <a:off x="2094221" y="39704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Work organization, logic, coding </a:t>
            </a:r>
            <a:endParaRPr/>
          </a:p>
        </p:txBody>
      </p:sp>
      <p:sp>
        <p:nvSpPr>
          <p:cNvPr id="649" name="Google Shape;649;p33"/>
          <p:cNvSpPr txBox="1"/>
          <p:nvPr>
            <p:ph idx="2" type="subTitle"/>
          </p:nvPr>
        </p:nvSpPr>
        <p:spPr>
          <a:xfrm>
            <a:off x="4691165" y="4011250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Closing</a:t>
            </a:r>
            <a:endParaRPr/>
          </a:p>
        </p:txBody>
      </p:sp>
      <p:sp>
        <p:nvSpPr>
          <p:cNvPr id="650" name="Google Shape;650;p33"/>
          <p:cNvSpPr txBox="1"/>
          <p:nvPr>
            <p:ph idx="3" type="title"/>
          </p:nvPr>
        </p:nvSpPr>
        <p:spPr>
          <a:xfrm>
            <a:off x="2500925" y="1515826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01</a:t>
            </a:r>
            <a:endParaRPr/>
          </a:p>
        </p:txBody>
      </p:sp>
      <p:sp>
        <p:nvSpPr>
          <p:cNvPr id="651" name="Google Shape;651;p33"/>
          <p:cNvSpPr txBox="1"/>
          <p:nvPr>
            <p:ph idx="4" type="title"/>
          </p:nvPr>
        </p:nvSpPr>
        <p:spPr>
          <a:xfrm>
            <a:off x="5089518" y="1548415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02</a:t>
            </a:r>
            <a:endParaRPr/>
          </a:p>
        </p:txBody>
      </p:sp>
      <p:sp>
        <p:nvSpPr>
          <p:cNvPr id="652" name="Google Shape;652;p33"/>
          <p:cNvSpPr txBox="1"/>
          <p:nvPr>
            <p:ph idx="5" type="title"/>
          </p:nvPr>
        </p:nvSpPr>
        <p:spPr>
          <a:xfrm>
            <a:off x="2501169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03</a:t>
            </a:r>
            <a:endParaRPr/>
          </a:p>
        </p:txBody>
      </p:sp>
      <p:sp>
        <p:nvSpPr>
          <p:cNvPr id="653" name="Google Shape;653;p33"/>
          <p:cNvSpPr txBox="1"/>
          <p:nvPr>
            <p:ph idx="6" type="title"/>
          </p:nvPr>
        </p:nvSpPr>
        <p:spPr>
          <a:xfrm>
            <a:off x="5089762" y="324704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04</a:t>
            </a:r>
            <a:endParaRPr/>
          </a:p>
        </p:txBody>
      </p:sp>
      <p:sp>
        <p:nvSpPr>
          <p:cNvPr id="654" name="Google Shape;654;p33"/>
          <p:cNvSpPr txBox="1"/>
          <p:nvPr>
            <p:ph idx="7" type="subTitle"/>
          </p:nvPr>
        </p:nvSpPr>
        <p:spPr>
          <a:xfrm>
            <a:off x="1974950" y="1994907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Team Formation </a:t>
            </a:r>
            <a:endParaRPr/>
          </a:p>
        </p:txBody>
      </p:sp>
      <p:sp>
        <p:nvSpPr>
          <p:cNvPr id="655" name="Google Shape;655;p33"/>
          <p:cNvSpPr txBox="1"/>
          <p:nvPr>
            <p:ph idx="8" type="subTitle"/>
          </p:nvPr>
        </p:nvSpPr>
        <p:spPr>
          <a:xfrm>
            <a:off x="4590650" y="1994907"/>
            <a:ext cx="2540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About the Project </a:t>
            </a:r>
            <a:endParaRPr/>
          </a:p>
        </p:txBody>
      </p:sp>
      <p:sp>
        <p:nvSpPr>
          <p:cNvPr id="656" name="Google Shape;656;p33"/>
          <p:cNvSpPr txBox="1"/>
          <p:nvPr>
            <p:ph idx="9" type="subTitle"/>
          </p:nvPr>
        </p:nvSpPr>
        <p:spPr>
          <a:xfrm>
            <a:off x="4643606" y="3765673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Conclusion</a:t>
            </a:r>
            <a:endParaRPr/>
          </a:p>
        </p:txBody>
      </p:sp>
      <p:sp>
        <p:nvSpPr>
          <p:cNvPr id="657" name="Google Shape;657;p33"/>
          <p:cNvSpPr txBox="1"/>
          <p:nvPr>
            <p:ph idx="13" type="subTitle"/>
          </p:nvPr>
        </p:nvSpPr>
        <p:spPr>
          <a:xfrm>
            <a:off x="2093196" y="2266029"/>
            <a:ext cx="25761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SzPts val="2800"/>
              <a:buNone/>
            </a:pPr>
            <a:r>
              <a:rPr lang="en-US">
                <a:solidFill>
                  <a:srgbClr val="000000"/>
                </a:solidFill>
              </a:rPr>
              <a:t>Who we are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58" name="Google Shape;658;p33"/>
          <p:cNvSpPr txBox="1"/>
          <p:nvPr>
            <p:ph idx="14" type="subTitle"/>
          </p:nvPr>
        </p:nvSpPr>
        <p:spPr>
          <a:xfrm>
            <a:off x="4682796" y="2263629"/>
            <a:ext cx="2363700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Concept, Dataset, Novelty </a:t>
            </a:r>
            <a:endParaRPr/>
          </a:p>
        </p:txBody>
      </p:sp>
      <p:sp>
        <p:nvSpPr>
          <p:cNvPr id="659" name="Google Shape;659;p33"/>
          <p:cNvSpPr txBox="1"/>
          <p:nvPr>
            <p:ph idx="15" type="subTitle"/>
          </p:nvPr>
        </p:nvSpPr>
        <p:spPr>
          <a:xfrm>
            <a:off x="1973950" y="369760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Implementation </a:t>
            </a:r>
            <a:endParaRPr/>
          </a:p>
        </p:txBody>
      </p:sp>
      <p:sp>
        <p:nvSpPr>
          <p:cNvPr id="660" name="Google Shape;660;p33"/>
          <p:cNvSpPr txBox="1"/>
          <p:nvPr/>
        </p:nvSpPr>
        <p:spPr>
          <a:xfrm flipH="1">
            <a:off x="4302451" y="1248177"/>
            <a:ext cx="4404962" cy="33999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Drop 🡪 burden on the budget 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+ loss of expenses </a:t>
            </a:r>
            <a:endParaRPr/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Unbalanced budgets affect the whole body </a:t>
            </a:r>
            <a:endParaRPr/>
          </a:p>
          <a:p>
            <a: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🡪 reducing other costs/ shortcoming </a:t>
            </a:r>
            <a:endParaRPr/>
          </a:p>
          <a:p>
            <a: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🡪 reducing resources </a:t>
            </a:r>
            <a:endParaRPr/>
          </a:p>
          <a:p>
            <a:pPr indent="-2857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Well understanding for the needs </a:t>
            </a:r>
            <a:endParaRPr/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Spotting the factors affecting the students, helping them to overcome the obstacles to continue their academic journey and building a better future </a:t>
            </a:r>
            <a:endParaRPr/>
          </a:p>
          <a:p>
            <a:pPr indent="-196850" lvl="5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0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p34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/>
              <a:t>project Phases</a:t>
            </a:r>
            <a:endParaRPr/>
          </a:p>
        </p:txBody>
      </p:sp>
      <p:sp>
        <p:nvSpPr>
          <p:cNvPr id="666" name="Google Shape;666;p34"/>
          <p:cNvSpPr txBox="1"/>
          <p:nvPr/>
        </p:nvSpPr>
        <p:spPr>
          <a:xfrm>
            <a:off x="1332125" y="3539825"/>
            <a:ext cx="1959302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Findind Dataset and cleaning it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7" name="Google Shape;667;p34"/>
          <p:cNvSpPr txBox="1"/>
          <p:nvPr/>
        </p:nvSpPr>
        <p:spPr>
          <a:xfrm>
            <a:off x="3758699" y="3539825"/>
            <a:ext cx="1863167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Defining project scope and purpose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68" name="Google Shape;668;p34"/>
          <p:cNvSpPr txBox="1"/>
          <p:nvPr/>
        </p:nvSpPr>
        <p:spPr>
          <a:xfrm>
            <a:off x="6185274" y="3539825"/>
            <a:ext cx="2100769" cy="774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Implementing and analyzing </a:t>
            </a:r>
            <a:endParaRPr b="0" i="0" sz="14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669" name="Google Shape;669;p34"/>
          <p:cNvGrpSpPr/>
          <p:nvPr/>
        </p:nvGrpSpPr>
        <p:grpSpPr>
          <a:xfrm>
            <a:off x="4071885" y="2011771"/>
            <a:ext cx="1042651" cy="971569"/>
            <a:chOff x="4363525" y="2665650"/>
            <a:chExt cx="970179" cy="904121"/>
          </a:xfrm>
        </p:grpSpPr>
        <p:sp>
          <p:nvSpPr>
            <p:cNvPr id="670" name="Google Shape;670;p34"/>
            <p:cNvSpPr/>
            <p:nvPr/>
          </p:nvSpPr>
          <p:spPr>
            <a:xfrm>
              <a:off x="4363525" y="2665650"/>
              <a:ext cx="970179" cy="904121"/>
            </a:xfrm>
            <a:custGeom>
              <a:rect b="b" l="l" r="r" t="t"/>
              <a:pathLst>
                <a:path extrusionOk="0" h="4379" w="4699">
                  <a:moveTo>
                    <a:pt x="3962" y="1139"/>
                  </a:moveTo>
                  <a:lnTo>
                    <a:pt x="3962" y="1139"/>
                  </a:lnTo>
                  <a:cubicBezTo>
                    <a:pt x="4012" y="1182"/>
                    <a:pt x="4069" y="1218"/>
                    <a:pt x="4119" y="1261"/>
                  </a:cubicBezTo>
                  <a:cubicBezTo>
                    <a:pt x="4291" y="1397"/>
                    <a:pt x="4391" y="1568"/>
                    <a:pt x="4448" y="1761"/>
                  </a:cubicBezTo>
                  <a:cubicBezTo>
                    <a:pt x="4341" y="1668"/>
                    <a:pt x="4241" y="1583"/>
                    <a:pt x="4140" y="1490"/>
                  </a:cubicBezTo>
                  <a:cubicBezTo>
                    <a:pt x="4133" y="1484"/>
                    <a:pt x="4125" y="1481"/>
                    <a:pt x="4118" y="1481"/>
                  </a:cubicBezTo>
                  <a:cubicBezTo>
                    <a:pt x="4090" y="1481"/>
                    <a:pt x="4068" y="1517"/>
                    <a:pt x="4090" y="1540"/>
                  </a:cubicBezTo>
                  <a:cubicBezTo>
                    <a:pt x="4219" y="1647"/>
                    <a:pt x="4341" y="1761"/>
                    <a:pt x="4469" y="1876"/>
                  </a:cubicBezTo>
                  <a:cubicBezTo>
                    <a:pt x="4491" y="2004"/>
                    <a:pt x="4498" y="2147"/>
                    <a:pt x="4484" y="2283"/>
                  </a:cubicBezTo>
                  <a:cubicBezTo>
                    <a:pt x="4484" y="2312"/>
                    <a:pt x="4476" y="2340"/>
                    <a:pt x="4476" y="2369"/>
                  </a:cubicBezTo>
                  <a:cubicBezTo>
                    <a:pt x="4333" y="2276"/>
                    <a:pt x="4205" y="2162"/>
                    <a:pt x="4098" y="2033"/>
                  </a:cubicBezTo>
                  <a:cubicBezTo>
                    <a:pt x="4105" y="1897"/>
                    <a:pt x="4098" y="1761"/>
                    <a:pt x="4090" y="1626"/>
                  </a:cubicBezTo>
                  <a:cubicBezTo>
                    <a:pt x="4076" y="1454"/>
                    <a:pt x="4026" y="1297"/>
                    <a:pt x="3962" y="1139"/>
                  </a:cubicBezTo>
                  <a:close/>
                  <a:moveTo>
                    <a:pt x="4090" y="2119"/>
                  </a:moveTo>
                  <a:cubicBezTo>
                    <a:pt x="4205" y="2248"/>
                    <a:pt x="4326" y="2355"/>
                    <a:pt x="4469" y="2448"/>
                  </a:cubicBezTo>
                  <a:cubicBezTo>
                    <a:pt x="4448" y="2576"/>
                    <a:pt x="4419" y="2712"/>
                    <a:pt x="4376" y="2841"/>
                  </a:cubicBezTo>
                  <a:cubicBezTo>
                    <a:pt x="4269" y="2719"/>
                    <a:pt x="4148" y="2612"/>
                    <a:pt x="4019" y="2519"/>
                  </a:cubicBezTo>
                  <a:cubicBezTo>
                    <a:pt x="4055" y="2391"/>
                    <a:pt x="4076" y="2262"/>
                    <a:pt x="4090" y="2119"/>
                  </a:cubicBezTo>
                  <a:close/>
                  <a:moveTo>
                    <a:pt x="4005" y="2591"/>
                  </a:moveTo>
                  <a:cubicBezTo>
                    <a:pt x="4126" y="2684"/>
                    <a:pt x="4248" y="2791"/>
                    <a:pt x="4355" y="2912"/>
                  </a:cubicBezTo>
                  <a:cubicBezTo>
                    <a:pt x="4305" y="3055"/>
                    <a:pt x="4241" y="3198"/>
                    <a:pt x="4162" y="3327"/>
                  </a:cubicBezTo>
                  <a:lnTo>
                    <a:pt x="4155" y="3327"/>
                  </a:lnTo>
                  <a:cubicBezTo>
                    <a:pt x="4055" y="3213"/>
                    <a:pt x="3947" y="3098"/>
                    <a:pt x="3840" y="2991"/>
                  </a:cubicBezTo>
                  <a:cubicBezTo>
                    <a:pt x="3905" y="2862"/>
                    <a:pt x="3962" y="2727"/>
                    <a:pt x="4005" y="2591"/>
                  </a:cubicBezTo>
                  <a:close/>
                  <a:moveTo>
                    <a:pt x="3812" y="3055"/>
                  </a:moveTo>
                  <a:cubicBezTo>
                    <a:pt x="3912" y="3155"/>
                    <a:pt x="4012" y="3263"/>
                    <a:pt x="4112" y="3370"/>
                  </a:cubicBezTo>
                  <a:cubicBezTo>
                    <a:pt x="4112" y="3377"/>
                    <a:pt x="4119" y="3384"/>
                    <a:pt x="4126" y="3384"/>
                  </a:cubicBezTo>
                  <a:cubicBezTo>
                    <a:pt x="4069" y="3463"/>
                    <a:pt x="4012" y="3549"/>
                    <a:pt x="3940" y="3620"/>
                  </a:cubicBezTo>
                  <a:cubicBezTo>
                    <a:pt x="3826" y="3534"/>
                    <a:pt x="3719" y="3441"/>
                    <a:pt x="3604" y="3349"/>
                  </a:cubicBezTo>
                  <a:cubicBezTo>
                    <a:pt x="3683" y="3256"/>
                    <a:pt x="3747" y="3155"/>
                    <a:pt x="3812" y="3055"/>
                  </a:cubicBezTo>
                  <a:close/>
                  <a:moveTo>
                    <a:pt x="2061" y="210"/>
                  </a:moveTo>
                  <a:cubicBezTo>
                    <a:pt x="2445" y="210"/>
                    <a:pt x="2834" y="344"/>
                    <a:pt x="3175" y="532"/>
                  </a:cubicBezTo>
                  <a:cubicBezTo>
                    <a:pt x="3290" y="596"/>
                    <a:pt x="3397" y="675"/>
                    <a:pt x="3483" y="760"/>
                  </a:cubicBezTo>
                  <a:cubicBezTo>
                    <a:pt x="3490" y="782"/>
                    <a:pt x="3504" y="811"/>
                    <a:pt x="3526" y="825"/>
                  </a:cubicBezTo>
                  <a:cubicBezTo>
                    <a:pt x="3540" y="839"/>
                    <a:pt x="3561" y="846"/>
                    <a:pt x="3576" y="861"/>
                  </a:cubicBezTo>
                  <a:cubicBezTo>
                    <a:pt x="3776" y="1104"/>
                    <a:pt x="3876" y="1411"/>
                    <a:pt x="3897" y="1761"/>
                  </a:cubicBezTo>
                  <a:cubicBezTo>
                    <a:pt x="3947" y="2841"/>
                    <a:pt x="3340" y="3727"/>
                    <a:pt x="2232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69" y="3821"/>
                    <a:pt x="195" y="3215"/>
                    <a:pt x="208" y="2162"/>
                  </a:cubicBezTo>
                  <a:cubicBezTo>
                    <a:pt x="223" y="1282"/>
                    <a:pt x="766" y="517"/>
                    <a:pt x="1581" y="289"/>
                  </a:cubicBezTo>
                  <a:lnTo>
                    <a:pt x="1588" y="289"/>
                  </a:lnTo>
                  <a:cubicBezTo>
                    <a:pt x="1602" y="281"/>
                    <a:pt x="1617" y="281"/>
                    <a:pt x="1631" y="274"/>
                  </a:cubicBezTo>
                  <a:cubicBezTo>
                    <a:pt x="1745" y="246"/>
                    <a:pt x="1867" y="224"/>
                    <a:pt x="1996" y="224"/>
                  </a:cubicBezTo>
                  <a:cubicBezTo>
                    <a:pt x="2010" y="217"/>
                    <a:pt x="2017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6" y="3492"/>
                    <a:pt x="3783" y="3577"/>
                    <a:pt x="3897" y="3670"/>
                  </a:cubicBezTo>
                  <a:cubicBezTo>
                    <a:pt x="3854" y="3713"/>
                    <a:pt x="3812" y="3756"/>
                    <a:pt x="3762" y="3799"/>
                  </a:cubicBezTo>
                  <a:cubicBezTo>
                    <a:pt x="3704" y="3842"/>
                    <a:pt x="3654" y="3885"/>
                    <a:pt x="3597" y="3920"/>
                  </a:cubicBezTo>
                  <a:cubicBezTo>
                    <a:pt x="3490" y="3835"/>
                    <a:pt x="3390" y="3742"/>
                    <a:pt x="3290" y="3649"/>
                  </a:cubicBezTo>
                  <a:cubicBezTo>
                    <a:pt x="3390" y="3577"/>
                    <a:pt x="3483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3" y="3785"/>
                    <a:pt x="3433" y="3870"/>
                    <a:pt x="3540" y="3956"/>
                  </a:cubicBezTo>
                  <a:cubicBezTo>
                    <a:pt x="3418" y="4035"/>
                    <a:pt x="3290" y="4085"/>
                    <a:pt x="3161" y="4128"/>
                  </a:cubicBezTo>
                  <a:cubicBezTo>
                    <a:pt x="3075" y="4042"/>
                    <a:pt x="2989" y="3949"/>
                    <a:pt x="2904" y="3863"/>
                  </a:cubicBezTo>
                  <a:cubicBezTo>
                    <a:pt x="3025" y="3813"/>
                    <a:pt x="3132" y="3756"/>
                    <a:pt x="3232" y="3692"/>
                  </a:cubicBezTo>
                  <a:close/>
                  <a:moveTo>
                    <a:pt x="2396" y="3999"/>
                  </a:moveTo>
                  <a:cubicBezTo>
                    <a:pt x="2460" y="4063"/>
                    <a:pt x="2525" y="4121"/>
                    <a:pt x="2589" y="4185"/>
                  </a:cubicBezTo>
                  <a:cubicBezTo>
                    <a:pt x="2339" y="4171"/>
                    <a:pt x="2081" y="4106"/>
                    <a:pt x="1831" y="4013"/>
                  </a:cubicBezTo>
                  <a:lnTo>
                    <a:pt x="1831" y="4013"/>
                  </a:lnTo>
                  <a:cubicBezTo>
                    <a:pt x="1895" y="4018"/>
                    <a:pt x="1959" y="4021"/>
                    <a:pt x="2024" y="4021"/>
                  </a:cubicBezTo>
                  <a:cubicBezTo>
                    <a:pt x="2142" y="4021"/>
                    <a:pt x="2262" y="4013"/>
                    <a:pt x="2382" y="3999"/>
                  </a:cubicBezTo>
                  <a:close/>
                  <a:moveTo>
                    <a:pt x="2839" y="3892"/>
                  </a:moveTo>
                  <a:cubicBezTo>
                    <a:pt x="2918" y="3978"/>
                    <a:pt x="3004" y="4063"/>
                    <a:pt x="3082" y="4142"/>
                  </a:cubicBezTo>
                  <a:cubicBezTo>
                    <a:pt x="2954" y="4178"/>
                    <a:pt x="2825" y="4192"/>
                    <a:pt x="2689" y="4192"/>
                  </a:cubicBezTo>
                  <a:cubicBezTo>
                    <a:pt x="2618" y="4121"/>
                    <a:pt x="2553" y="4056"/>
                    <a:pt x="2482" y="3985"/>
                  </a:cubicBezTo>
                  <a:cubicBezTo>
                    <a:pt x="2603" y="3963"/>
                    <a:pt x="2725" y="3935"/>
                    <a:pt x="2839" y="3892"/>
                  </a:cubicBezTo>
                  <a:close/>
                  <a:moveTo>
                    <a:pt x="2117" y="1"/>
                  </a:moveTo>
                  <a:cubicBezTo>
                    <a:pt x="1920" y="1"/>
                    <a:pt x="1724" y="31"/>
                    <a:pt x="1538" y="96"/>
                  </a:cubicBezTo>
                  <a:cubicBezTo>
                    <a:pt x="630" y="346"/>
                    <a:pt x="30" y="1182"/>
                    <a:pt x="8" y="2162"/>
                  </a:cubicBezTo>
                  <a:cubicBezTo>
                    <a:pt x="1" y="2812"/>
                    <a:pt x="294" y="3313"/>
                    <a:pt x="745" y="3627"/>
                  </a:cubicBezTo>
                  <a:cubicBezTo>
                    <a:pt x="745" y="3649"/>
                    <a:pt x="759" y="3663"/>
                    <a:pt x="780" y="3677"/>
                  </a:cubicBezTo>
                  <a:cubicBezTo>
                    <a:pt x="1364" y="4065"/>
                    <a:pt x="2054" y="4379"/>
                    <a:pt x="2714" y="4379"/>
                  </a:cubicBezTo>
                  <a:cubicBezTo>
                    <a:pt x="3210" y="4379"/>
                    <a:pt x="3690" y="4202"/>
                    <a:pt x="4098" y="3749"/>
                  </a:cubicBezTo>
                  <a:cubicBezTo>
                    <a:pt x="4512" y="3298"/>
                    <a:pt x="4698" y="2669"/>
                    <a:pt x="4698" y="2062"/>
                  </a:cubicBezTo>
                  <a:cubicBezTo>
                    <a:pt x="4691" y="1318"/>
                    <a:pt x="4190" y="1061"/>
                    <a:pt x="3640" y="660"/>
                  </a:cubicBezTo>
                  <a:cubicBezTo>
                    <a:pt x="3258" y="252"/>
                    <a:pt x="2683" y="1"/>
                    <a:pt x="2117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34"/>
            <p:cNvSpPr/>
            <p:nvPr/>
          </p:nvSpPr>
          <p:spPr>
            <a:xfrm>
              <a:off x="4506811" y="2829379"/>
              <a:ext cx="534538" cy="480037"/>
            </a:xfrm>
            <a:custGeom>
              <a:rect b="b" l="l" r="r" t="t"/>
              <a:pathLst>
                <a:path extrusionOk="0" h="2325" w="2589">
                  <a:moveTo>
                    <a:pt x="1220" y="1483"/>
                  </a:moveTo>
                  <a:cubicBezTo>
                    <a:pt x="1241" y="1483"/>
                    <a:pt x="1269" y="1493"/>
                    <a:pt x="1302" y="1512"/>
                  </a:cubicBezTo>
                  <a:cubicBezTo>
                    <a:pt x="1437" y="1526"/>
                    <a:pt x="1430" y="1533"/>
                    <a:pt x="1459" y="1648"/>
                  </a:cubicBezTo>
                  <a:cubicBezTo>
                    <a:pt x="1473" y="1719"/>
                    <a:pt x="1488" y="1805"/>
                    <a:pt x="1495" y="1876"/>
                  </a:cubicBezTo>
                  <a:cubicBezTo>
                    <a:pt x="1509" y="1991"/>
                    <a:pt x="1516" y="2112"/>
                    <a:pt x="1516" y="2227"/>
                  </a:cubicBezTo>
                  <a:cubicBezTo>
                    <a:pt x="1437" y="2227"/>
                    <a:pt x="1366" y="2220"/>
                    <a:pt x="1316" y="2220"/>
                  </a:cubicBezTo>
                  <a:cubicBezTo>
                    <a:pt x="1252" y="2220"/>
                    <a:pt x="1187" y="2220"/>
                    <a:pt x="1116" y="2227"/>
                  </a:cubicBezTo>
                  <a:cubicBezTo>
                    <a:pt x="1101" y="2105"/>
                    <a:pt x="1094" y="1984"/>
                    <a:pt x="1109" y="1862"/>
                  </a:cubicBezTo>
                  <a:cubicBezTo>
                    <a:pt x="1116" y="1791"/>
                    <a:pt x="1123" y="1726"/>
                    <a:pt x="1137" y="1655"/>
                  </a:cubicBezTo>
                  <a:cubicBezTo>
                    <a:pt x="1144" y="1626"/>
                    <a:pt x="1152" y="1598"/>
                    <a:pt x="1159" y="1562"/>
                  </a:cubicBezTo>
                  <a:cubicBezTo>
                    <a:pt x="1163" y="1509"/>
                    <a:pt x="1184" y="1483"/>
                    <a:pt x="1220" y="1483"/>
                  </a:cubicBezTo>
                  <a:close/>
                  <a:moveTo>
                    <a:pt x="1275" y="143"/>
                  </a:moveTo>
                  <a:cubicBezTo>
                    <a:pt x="1530" y="143"/>
                    <a:pt x="1804" y="492"/>
                    <a:pt x="1967" y="661"/>
                  </a:cubicBezTo>
                  <a:cubicBezTo>
                    <a:pt x="2067" y="768"/>
                    <a:pt x="2167" y="883"/>
                    <a:pt x="2260" y="997"/>
                  </a:cubicBezTo>
                  <a:cubicBezTo>
                    <a:pt x="2517" y="1319"/>
                    <a:pt x="2438" y="1326"/>
                    <a:pt x="2110" y="1404"/>
                  </a:cubicBezTo>
                  <a:cubicBezTo>
                    <a:pt x="2095" y="1412"/>
                    <a:pt x="2088" y="1426"/>
                    <a:pt x="2088" y="1440"/>
                  </a:cubicBezTo>
                  <a:cubicBezTo>
                    <a:pt x="2088" y="1598"/>
                    <a:pt x="2152" y="1948"/>
                    <a:pt x="2081" y="2091"/>
                  </a:cubicBezTo>
                  <a:cubicBezTo>
                    <a:pt x="2020" y="2212"/>
                    <a:pt x="1847" y="2236"/>
                    <a:pt x="1673" y="2236"/>
                  </a:cubicBezTo>
                  <a:cubicBezTo>
                    <a:pt x="1642" y="2236"/>
                    <a:pt x="1611" y="2235"/>
                    <a:pt x="1580" y="2234"/>
                  </a:cubicBezTo>
                  <a:cubicBezTo>
                    <a:pt x="1580" y="2026"/>
                    <a:pt x="1566" y="1812"/>
                    <a:pt x="1516" y="1605"/>
                  </a:cubicBezTo>
                  <a:cubicBezTo>
                    <a:pt x="1495" y="1497"/>
                    <a:pt x="1423" y="1376"/>
                    <a:pt x="1302" y="1369"/>
                  </a:cubicBezTo>
                  <a:cubicBezTo>
                    <a:pt x="1293" y="1368"/>
                    <a:pt x="1285" y="1367"/>
                    <a:pt x="1278" y="1367"/>
                  </a:cubicBezTo>
                  <a:cubicBezTo>
                    <a:pt x="1173" y="1367"/>
                    <a:pt x="1128" y="1454"/>
                    <a:pt x="1094" y="1547"/>
                  </a:cubicBezTo>
                  <a:cubicBezTo>
                    <a:pt x="1030" y="1769"/>
                    <a:pt x="1023" y="2005"/>
                    <a:pt x="1044" y="2227"/>
                  </a:cubicBezTo>
                  <a:cubicBezTo>
                    <a:pt x="1021" y="2228"/>
                    <a:pt x="998" y="2228"/>
                    <a:pt x="976" y="2228"/>
                  </a:cubicBezTo>
                  <a:cubicBezTo>
                    <a:pt x="830" y="2228"/>
                    <a:pt x="693" y="2204"/>
                    <a:pt x="594" y="2105"/>
                  </a:cubicBezTo>
                  <a:cubicBezTo>
                    <a:pt x="408" y="1912"/>
                    <a:pt x="494" y="1569"/>
                    <a:pt x="508" y="1319"/>
                  </a:cubicBezTo>
                  <a:cubicBezTo>
                    <a:pt x="508" y="1304"/>
                    <a:pt x="494" y="1290"/>
                    <a:pt x="479" y="1283"/>
                  </a:cubicBezTo>
                  <a:cubicBezTo>
                    <a:pt x="372" y="1247"/>
                    <a:pt x="179" y="1240"/>
                    <a:pt x="179" y="1104"/>
                  </a:cubicBezTo>
                  <a:cubicBezTo>
                    <a:pt x="179" y="1061"/>
                    <a:pt x="508" y="833"/>
                    <a:pt x="558" y="782"/>
                  </a:cubicBezTo>
                  <a:cubicBezTo>
                    <a:pt x="737" y="618"/>
                    <a:pt x="894" y="432"/>
                    <a:pt x="1044" y="246"/>
                  </a:cubicBezTo>
                  <a:cubicBezTo>
                    <a:pt x="1051" y="246"/>
                    <a:pt x="1066" y="246"/>
                    <a:pt x="1073" y="232"/>
                  </a:cubicBezTo>
                  <a:cubicBezTo>
                    <a:pt x="1137" y="169"/>
                    <a:pt x="1206" y="143"/>
                    <a:pt x="1275" y="143"/>
                  </a:cubicBezTo>
                  <a:close/>
                  <a:moveTo>
                    <a:pt x="1274" y="1"/>
                  </a:moveTo>
                  <a:cubicBezTo>
                    <a:pt x="1242" y="1"/>
                    <a:pt x="1211" y="16"/>
                    <a:pt x="1173" y="46"/>
                  </a:cubicBezTo>
                  <a:cubicBezTo>
                    <a:pt x="1169" y="38"/>
                    <a:pt x="1155" y="30"/>
                    <a:pt x="1140" y="30"/>
                  </a:cubicBezTo>
                  <a:cubicBezTo>
                    <a:pt x="1129" y="30"/>
                    <a:pt x="1118" y="34"/>
                    <a:pt x="1109" y="46"/>
                  </a:cubicBezTo>
                  <a:cubicBezTo>
                    <a:pt x="801" y="468"/>
                    <a:pt x="444" y="833"/>
                    <a:pt x="22" y="1140"/>
                  </a:cubicBezTo>
                  <a:cubicBezTo>
                    <a:pt x="0" y="1154"/>
                    <a:pt x="0" y="1190"/>
                    <a:pt x="29" y="1197"/>
                  </a:cubicBezTo>
                  <a:cubicBezTo>
                    <a:pt x="344" y="1304"/>
                    <a:pt x="437" y="1376"/>
                    <a:pt x="422" y="1733"/>
                  </a:cubicBezTo>
                  <a:cubicBezTo>
                    <a:pt x="415" y="1905"/>
                    <a:pt x="387" y="2084"/>
                    <a:pt x="429" y="2241"/>
                  </a:cubicBezTo>
                  <a:cubicBezTo>
                    <a:pt x="429" y="2255"/>
                    <a:pt x="444" y="2262"/>
                    <a:pt x="451" y="2270"/>
                  </a:cubicBezTo>
                  <a:cubicBezTo>
                    <a:pt x="633" y="2311"/>
                    <a:pt x="835" y="2324"/>
                    <a:pt x="1043" y="2324"/>
                  </a:cubicBezTo>
                  <a:cubicBezTo>
                    <a:pt x="1407" y="2324"/>
                    <a:pt x="1789" y="2284"/>
                    <a:pt x="2117" y="2284"/>
                  </a:cubicBezTo>
                  <a:cubicBezTo>
                    <a:pt x="2131" y="2284"/>
                    <a:pt x="2145" y="2270"/>
                    <a:pt x="2145" y="2255"/>
                  </a:cubicBezTo>
                  <a:cubicBezTo>
                    <a:pt x="2152" y="2077"/>
                    <a:pt x="2117" y="1855"/>
                    <a:pt x="2152" y="1683"/>
                  </a:cubicBezTo>
                  <a:cubicBezTo>
                    <a:pt x="2202" y="1426"/>
                    <a:pt x="2331" y="1419"/>
                    <a:pt x="2560" y="1369"/>
                  </a:cubicBezTo>
                  <a:cubicBezTo>
                    <a:pt x="2581" y="1362"/>
                    <a:pt x="2589" y="1333"/>
                    <a:pt x="2581" y="1319"/>
                  </a:cubicBezTo>
                  <a:cubicBezTo>
                    <a:pt x="2274" y="890"/>
                    <a:pt x="1924" y="497"/>
                    <a:pt x="1523" y="153"/>
                  </a:cubicBezTo>
                  <a:cubicBezTo>
                    <a:pt x="1398" y="52"/>
                    <a:pt x="1333" y="1"/>
                    <a:pt x="1274" y="1"/>
                  </a:cubicBezTo>
                  <a:close/>
                </a:path>
              </a:pathLst>
            </a:custGeom>
            <a:solidFill>
              <a:srgbClr val="3D6D7F"/>
            </a:solidFill>
            <a:ln cap="flat" cmpd="sng" w="9525">
              <a:solidFill>
                <a:srgbClr val="3D6D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2" name="Google Shape;672;p34"/>
          <p:cNvGrpSpPr/>
          <p:nvPr/>
        </p:nvGrpSpPr>
        <p:grpSpPr>
          <a:xfrm>
            <a:off x="6454117" y="2109638"/>
            <a:ext cx="1089048" cy="920161"/>
            <a:chOff x="6217350" y="2102525"/>
            <a:chExt cx="1580851" cy="1335696"/>
          </a:xfrm>
        </p:grpSpPr>
        <p:sp>
          <p:nvSpPr>
            <p:cNvPr id="673" name="Google Shape;673;p34"/>
            <p:cNvSpPr/>
            <p:nvPr/>
          </p:nvSpPr>
          <p:spPr>
            <a:xfrm>
              <a:off x="6217350" y="2102525"/>
              <a:ext cx="1580851" cy="1335696"/>
            </a:xfrm>
            <a:custGeom>
              <a:rect b="b" l="l" r="r" t="t"/>
              <a:pathLst>
                <a:path extrusionOk="0" h="4326" w="5120">
                  <a:moveTo>
                    <a:pt x="3740" y="565"/>
                  </a:moveTo>
                  <a:lnTo>
                    <a:pt x="3740" y="565"/>
                  </a:lnTo>
                  <a:cubicBezTo>
                    <a:pt x="3812" y="587"/>
                    <a:pt x="3883" y="601"/>
                    <a:pt x="3947" y="622"/>
                  </a:cubicBezTo>
                  <a:cubicBezTo>
                    <a:pt x="4348" y="744"/>
                    <a:pt x="4591" y="958"/>
                    <a:pt x="4734" y="1251"/>
                  </a:cubicBezTo>
                  <a:cubicBezTo>
                    <a:pt x="4398" y="1023"/>
                    <a:pt x="4069" y="794"/>
                    <a:pt x="3740" y="565"/>
                  </a:cubicBezTo>
                  <a:close/>
                  <a:moveTo>
                    <a:pt x="3554" y="522"/>
                  </a:moveTo>
                  <a:lnTo>
                    <a:pt x="3554" y="522"/>
                  </a:lnTo>
                  <a:cubicBezTo>
                    <a:pt x="3604" y="529"/>
                    <a:pt x="3654" y="544"/>
                    <a:pt x="3704" y="558"/>
                  </a:cubicBezTo>
                  <a:cubicBezTo>
                    <a:pt x="3683" y="565"/>
                    <a:pt x="3676" y="601"/>
                    <a:pt x="3697" y="622"/>
                  </a:cubicBezTo>
                  <a:cubicBezTo>
                    <a:pt x="4062" y="865"/>
                    <a:pt x="4419" y="1116"/>
                    <a:pt x="4777" y="1366"/>
                  </a:cubicBezTo>
                  <a:cubicBezTo>
                    <a:pt x="4827" y="1502"/>
                    <a:pt x="4862" y="1659"/>
                    <a:pt x="4870" y="1823"/>
                  </a:cubicBezTo>
                  <a:cubicBezTo>
                    <a:pt x="4655" y="1652"/>
                    <a:pt x="4434" y="1480"/>
                    <a:pt x="4219" y="1316"/>
                  </a:cubicBezTo>
                  <a:cubicBezTo>
                    <a:pt x="4212" y="1308"/>
                    <a:pt x="4202" y="1305"/>
                    <a:pt x="4194" y="1305"/>
                  </a:cubicBezTo>
                  <a:cubicBezTo>
                    <a:pt x="4177" y="1305"/>
                    <a:pt x="4162" y="1316"/>
                    <a:pt x="4162" y="1330"/>
                  </a:cubicBezTo>
                  <a:cubicBezTo>
                    <a:pt x="4033" y="1015"/>
                    <a:pt x="3833" y="730"/>
                    <a:pt x="3554" y="522"/>
                  </a:cubicBezTo>
                  <a:close/>
                  <a:moveTo>
                    <a:pt x="4169" y="1359"/>
                  </a:moveTo>
                  <a:lnTo>
                    <a:pt x="4169" y="1359"/>
                  </a:lnTo>
                  <a:cubicBezTo>
                    <a:pt x="4405" y="1545"/>
                    <a:pt x="4641" y="1730"/>
                    <a:pt x="4877" y="1909"/>
                  </a:cubicBezTo>
                  <a:cubicBezTo>
                    <a:pt x="4884" y="1952"/>
                    <a:pt x="4884" y="1988"/>
                    <a:pt x="4884" y="2031"/>
                  </a:cubicBezTo>
                  <a:cubicBezTo>
                    <a:pt x="4884" y="2152"/>
                    <a:pt x="4877" y="2281"/>
                    <a:pt x="4862" y="2402"/>
                  </a:cubicBezTo>
                  <a:cubicBezTo>
                    <a:pt x="4684" y="2231"/>
                    <a:pt x="4505" y="2052"/>
                    <a:pt x="4326" y="1873"/>
                  </a:cubicBezTo>
                  <a:cubicBezTo>
                    <a:pt x="4319" y="1866"/>
                    <a:pt x="4312" y="1866"/>
                    <a:pt x="4312" y="1866"/>
                  </a:cubicBezTo>
                  <a:cubicBezTo>
                    <a:pt x="4276" y="1695"/>
                    <a:pt x="4233" y="1523"/>
                    <a:pt x="4169" y="1359"/>
                  </a:cubicBezTo>
                  <a:close/>
                  <a:moveTo>
                    <a:pt x="4326" y="1966"/>
                  </a:moveTo>
                  <a:lnTo>
                    <a:pt x="4326" y="1966"/>
                  </a:lnTo>
                  <a:cubicBezTo>
                    <a:pt x="4505" y="2138"/>
                    <a:pt x="4677" y="2317"/>
                    <a:pt x="4855" y="2488"/>
                  </a:cubicBezTo>
                  <a:cubicBezTo>
                    <a:pt x="4841" y="2603"/>
                    <a:pt x="4820" y="2717"/>
                    <a:pt x="4791" y="2831"/>
                  </a:cubicBezTo>
                  <a:cubicBezTo>
                    <a:pt x="4648" y="2696"/>
                    <a:pt x="4505" y="2574"/>
                    <a:pt x="4355" y="2452"/>
                  </a:cubicBezTo>
                  <a:cubicBezTo>
                    <a:pt x="4348" y="2445"/>
                    <a:pt x="4348" y="2445"/>
                    <a:pt x="4341" y="2445"/>
                  </a:cubicBezTo>
                  <a:cubicBezTo>
                    <a:pt x="4355" y="2295"/>
                    <a:pt x="4348" y="2131"/>
                    <a:pt x="4326" y="1966"/>
                  </a:cubicBezTo>
                  <a:close/>
                  <a:moveTo>
                    <a:pt x="4333" y="2524"/>
                  </a:moveTo>
                  <a:cubicBezTo>
                    <a:pt x="4484" y="2646"/>
                    <a:pt x="4634" y="2774"/>
                    <a:pt x="4777" y="2903"/>
                  </a:cubicBezTo>
                  <a:cubicBezTo>
                    <a:pt x="4741" y="3039"/>
                    <a:pt x="4691" y="3167"/>
                    <a:pt x="4627" y="3289"/>
                  </a:cubicBezTo>
                  <a:cubicBezTo>
                    <a:pt x="4505" y="3167"/>
                    <a:pt x="4376" y="3060"/>
                    <a:pt x="4240" y="2953"/>
                  </a:cubicBezTo>
                  <a:cubicBezTo>
                    <a:pt x="4283" y="2817"/>
                    <a:pt x="4319" y="2674"/>
                    <a:pt x="4333" y="2524"/>
                  </a:cubicBezTo>
                  <a:close/>
                  <a:moveTo>
                    <a:pt x="4212" y="3017"/>
                  </a:moveTo>
                  <a:cubicBezTo>
                    <a:pt x="4348" y="3125"/>
                    <a:pt x="4476" y="3232"/>
                    <a:pt x="4598" y="3353"/>
                  </a:cubicBezTo>
                  <a:cubicBezTo>
                    <a:pt x="4541" y="3461"/>
                    <a:pt x="4476" y="3561"/>
                    <a:pt x="4398" y="3646"/>
                  </a:cubicBezTo>
                  <a:cubicBezTo>
                    <a:pt x="4269" y="3561"/>
                    <a:pt x="4140" y="3468"/>
                    <a:pt x="4019" y="3382"/>
                  </a:cubicBezTo>
                  <a:cubicBezTo>
                    <a:pt x="4097" y="3268"/>
                    <a:pt x="4162" y="3146"/>
                    <a:pt x="4212" y="3017"/>
                  </a:cubicBezTo>
                  <a:close/>
                  <a:moveTo>
                    <a:pt x="3976" y="3432"/>
                  </a:moveTo>
                  <a:cubicBezTo>
                    <a:pt x="4097" y="3525"/>
                    <a:pt x="4226" y="3611"/>
                    <a:pt x="4348" y="3696"/>
                  </a:cubicBezTo>
                  <a:cubicBezTo>
                    <a:pt x="4312" y="3739"/>
                    <a:pt x="4269" y="3775"/>
                    <a:pt x="4226" y="3811"/>
                  </a:cubicBezTo>
                  <a:cubicBezTo>
                    <a:pt x="4169" y="3861"/>
                    <a:pt x="4112" y="3897"/>
                    <a:pt x="4055" y="3932"/>
                  </a:cubicBezTo>
                  <a:cubicBezTo>
                    <a:pt x="3940" y="3854"/>
                    <a:pt x="3833" y="3775"/>
                    <a:pt x="3719" y="3704"/>
                  </a:cubicBezTo>
                  <a:cubicBezTo>
                    <a:pt x="3812" y="3618"/>
                    <a:pt x="3897" y="3532"/>
                    <a:pt x="3976" y="3432"/>
                  </a:cubicBezTo>
                  <a:close/>
                  <a:moveTo>
                    <a:pt x="2246" y="208"/>
                  </a:moveTo>
                  <a:cubicBezTo>
                    <a:pt x="2660" y="215"/>
                    <a:pt x="3154" y="486"/>
                    <a:pt x="3440" y="687"/>
                  </a:cubicBezTo>
                  <a:cubicBezTo>
                    <a:pt x="3904" y="1030"/>
                    <a:pt x="4097" y="1595"/>
                    <a:pt x="4148" y="2152"/>
                  </a:cubicBezTo>
                  <a:cubicBezTo>
                    <a:pt x="4248" y="3282"/>
                    <a:pt x="3383" y="3940"/>
                    <a:pt x="2339" y="3968"/>
                  </a:cubicBezTo>
                  <a:cubicBezTo>
                    <a:pt x="2303" y="3961"/>
                    <a:pt x="2267" y="3954"/>
                    <a:pt x="2232" y="3947"/>
                  </a:cubicBezTo>
                  <a:cubicBezTo>
                    <a:pt x="2220" y="3943"/>
                    <a:pt x="2209" y="3941"/>
                    <a:pt x="2199" y="3941"/>
                  </a:cubicBezTo>
                  <a:cubicBezTo>
                    <a:pt x="2173" y="3941"/>
                    <a:pt x="2154" y="3953"/>
                    <a:pt x="2139" y="3968"/>
                  </a:cubicBezTo>
                  <a:cubicBezTo>
                    <a:pt x="15" y="3839"/>
                    <a:pt x="1" y="279"/>
                    <a:pt x="2160" y="258"/>
                  </a:cubicBezTo>
                  <a:cubicBezTo>
                    <a:pt x="2203" y="258"/>
                    <a:pt x="2232" y="236"/>
                    <a:pt x="2246" y="208"/>
                  </a:cubicBezTo>
                  <a:close/>
                  <a:moveTo>
                    <a:pt x="3661" y="3747"/>
                  </a:moveTo>
                  <a:lnTo>
                    <a:pt x="3990" y="3968"/>
                  </a:lnTo>
                  <a:cubicBezTo>
                    <a:pt x="3890" y="4025"/>
                    <a:pt x="3783" y="4061"/>
                    <a:pt x="3676" y="4083"/>
                  </a:cubicBezTo>
                  <a:cubicBezTo>
                    <a:pt x="3597" y="4018"/>
                    <a:pt x="3504" y="3961"/>
                    <a:pt x="3411" y="3904"/>
                  </a:cubicBezTo>
                  <a:cubicBezTo>
                    <a:pt x="3504" y="3861"/>
                    <a:pt x="3583" y="3804"/>
                    <a:pt x="3661" y="3747"/>
                  </a:cubicBezTo>
                  <a:close/>
                  <a:moveTo>
                    <a:pt x="3340" y="3947"/>
                  </a:moveTo>
                  <a:cubicBezTo>
                    <a:pt x="3425" y="3990"/>
                    <a:pt x="3511" y="4040"/>
                    <a:pt x="3590" y="4104"/>
                  </a:cubicBezTo>
                  <a:cubicBezTo>
                    <a:pt x="3500" y="4119"/>
                    <a:pt x="3407" y="4125"/>
                    <a:pt x="3314" y="4125"/>
                  </a:cubicBezTo>
                  <a:cubicBezTo>
                    <a:pt x="3184" y="4125"/>
                    <a:pt x="3054" y="4113"/>
                    <a:pt x="2925" y="4097"/>
                  </a:cubicBezTo>
                  <a:cubicBezTo>
                    <a:pt x="3075" y="4061"/>
                    <a:pt x="3211" y="4004"/>
                    <a:pt x="3340" y="3947"/>
                  </a:cubicBezTo>
                  <a:close/>
                  <a:moveTo>
                    <a:pt x="2222" y="1"/>
                  </a:moveTo>
                  <a:cubicBezTo>
                    <a:pt x="2071" y="1"/>
                    <a:pt x="1925" y="30"/>
                    <a:pt x="1788" y="100"/>
                  </a:cubicBezTo>
                  <a:cubicBezTo>
                    <a:pt x="859" y="322"/>
                    <a:pt x="251" y="1294"/>
                    <a:pt x="316" y="2245"/>
                  </a:cubicBezTo>
                  <a:cubicBezTo>
                    <a:pt x="387" y="3396"/>
                    <a:pt x="1202" y="4168"/>
                    <a:pt x="2303" y="4168"/>
                  </a:cubicBezTo>
                  <a:cubicBezTo>
                    <a:pt x="2629" y="4251"/>
                    <a:pt x="2972" y="4325"/>
                    <a:pt x="3308" y="4325"/>
                  </a:cubicBezTo>
                  <a:cubicBezTo>
                    <a:pt x="3614" y="4325"/>
                    <a:pt x="3914" y="4263"/>
                    <a:pt x="4190" y="4090"/>
                  </a:cubicBezTo>
                  <a:cubicBezTo>
                    <a:pt x="4734" y="3747"/>
                    <a:pt x="4991" y="3110"/>
                    <a:pt x="5055" y="2488"/>
                  </a:cubicBezTo>
                  <a:cubicBezTo>
                    <a:pt x="5120" y="1916"/>
                    <a:pt x="5120" y="1201"/>
                    <a:pt x="4669" y="780"/>
                  </a:cubicBezTo>
                  <a:cubicBezTo>
                    <a:pt x="4183" y="315"/>
                    <a:pt x="3425" y="372"/>
                    <a:pt x="2846" y="93"/>
                  </a:cubicBezTo>
                  <a:cubicBezTo>
                    <a:pt x="2830" y="88"/>
                    <a:pt x="2815" y="85"/>
                    <a:pt x="2801" y="85"/>
                  </a:cubicBezTo>
                  <a:cubicBezTo>
                    <a:pt x="2778" y="85"/>
                    <a:pt x="2760" y="92"/>
                    <a:pt x="2746" y="100"/>
                  </a:cubicBezTo>
                  <a:cubicBezTo>
                    <a:pt x="2571" y="39"/>
                    <a:pt x="2393" y="1"/>
                    <a:pt x="2222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34"/>
            <p:cNvSpPr/>
            <p:nvPr/>
          </p:nvSpPr>
          <p:spPr>
            <a:xfrm>
              <a:off x="6440892" y="2375161"/>
              <a:ext cx="816670" cy="700268"/>
            </a:xfrm>
            <a:custGeom>
              <a:rect b="b" l="l" r="r" t="t"/>
              <a:pathLst>
                <a:path extrusionOk="0" h="2268" w="2645">
                  <a:moveTo>
                    <a:pt x="1150" y="111"/>
                  </a:moveTo>
                  <a:cubicBezTo>
                    <a:pt x="986" y="354"/>
                    <a:pt x="943" y="690"/>
                    <a:pt x="886" y="969"/>
                  </a:cubicBezTo>
                  <a:cubicBezTo>
                    <a:pt x="878" y="1026"/>
                    <a:pt x="871" y="1076"/>
                    <a:pt x="864" y="1133"/>
                  </a:cubicBezTo>
                  <a:cubicBezTo>
                    <a:pt x="714" y="1112"/>
                    <a:pt x="571" y="1076"/>
                    <a:pt x="428" y="1026"/>
                  </a:cubicBezTo>
                  <a:cubicBezTo>
                    <a:pt x="478" y="604"/>
                    <a:pt x="735" y="240"/>
                    <a:pt x="1150" y="111"/>
                  </a:cubicBezTo>
                  <a:close/>
                  <a:moveTo>
                    <a:pt x="1801" y="118"/>
                  </a:moveTo>
                  <a:cubicBezTo>
                    <a:pt x="2079" y="190"/>
                    <a:pt x="2308" y="361"/>
                    <a:pt x="2423" y="726"/>
                  </a:cubicBezTo>
                  <a:cubicBezTo>
                    <a:pt x="2458" y="833"/>
                    <a:pt x="2480" y="940"/>
                    <a:pt x="2487" y="1048"/>
                  </a:cubicBezTo>
                  <a:cubicBezTo>
                    <a:pt x="2365" y="1119"/>
                    <a:pt x="2208" y="1155"/>
                    <a:pt x="2051" y="1176"/>
                  </a:cubicBezTo>
                  <a:cubicBezTo>
                    <a:pt x="2044" y="812"/>
                    <a:pt x="1972" y="454"/>
                    <a:pt x="1801" y="118"/>
                  </a:cubicBezTo>
                  <a:close/>
                  <a:moveTo>
                    <a:pt x="1450" y="75"/>
                  </a:moveTo>
                  <a:cubicBezTo>
                    <a:pt x="1443" y="447"/>
                    <a:pt x="1436" y="819"/>
                    <a:pt x="1429" y="1183"/>
                  </a:cubicBezTo>
                  <a:lnTo>
                    <a:pt x="1415" y="1183"/>
                  </a:lnTo>
                  <a:cubicBezTo>
                    <a:pt x="1250" y="1183"/>
                    <a:pt x="1086" y="1169"/>
                    <a:pt x="928" y="1148"/>
                  </a:cubicBezTo>
                  <a:cubicBezTo>
                    <a:pt x="936" y="1090"/>
                    <a:pt x="943" y="1040"/>
                    <a:pt x="950" y="983"/>
                  </a:cubicBezTo>
                  <a:cubicBezTo>
                    <a:pt x="1000" y="704"/>
                    <a:pt x="1064" y="311"/>
                    <a:pt x="1250" y="82"/>
                  </a:cubicBezTo>
                  <a:cubicBezTo>
                    <a:pt x="1314" y="82"/>
                    <a:pt x="1386" y="75"/>
                    <a:pt x="1450" y="75"/>
                  </a:cubicBezTo>
                  <a:close/>
                  <a:moveTo>
                    <a:pt x="1515" y="75"/>
                  </a:moveTo>
                  <a:cubicBezTo>
                    <a:pt x="1586" y="82"/>
                    <a:pt x="1651" y="90"/>
                    <a:pt x="1715" y="97"/>
                  </a:cubicBezTo>
                  <a:cubicBezTo>
                    <a:pt x="1715" y="104"/>
                    <a:pt x="1715" y="104"/>
                    <a:pt x="1715" y="104"/>
                  </a:cubicBezTo>
                  <a:cubicBezTo>
                    <a:pt x="1908" y="454"/>
                    <a:pt x="1979" y="812"/>
                    <a:pt x="1979" y="1183"/>
                  </a:cubicBezTo>
                  <a:cubicBezTo>
                    <a:pt x="1897" y="1187"/>
                    <a:pt x="1813" y="1189"/>
                    <a:pt x="1732" y="1189"/>
                  </a:cubicBezTo>
                  <a:cubicBezTo>
                    <a:pt x="1651" y="1189"/>
                    <a:pt x="1572" y="1187"/>
                    <a:pt x="1500" y="1183"/>
                  </a:cubicBezTo>
                  <a:cubicBezTo>
                    <a:pt x="1508" y="819"/>
                    <a:pt x="1508" y="447"/>
                    <a:pt x="1515" y="75"/>
                  </a:cubicBezTo>
                  <a:close/>
                  <a:moveTo>
                    <a:pt x="2494" y="1119"/>
                  </a:moveTo>
                  <a:lnTo>
                    <a:pt x="2494" y="1119"/>
                  </a:lnTo>
                  <a:cubicBezTo>
                    <a:pt x="2508" y="1527"/>
                    <a:pt x="2330" y="1884"/>
                    <a:pt x="1965" y="2070"/>
                  </a:cubicBezTo>
                  <a:cubicBezTo>
                    <a:pt x="2015" y="1791"/>
                    <a:pt x="2051" y="1512"/>
                    <a:pt x="2051" y="1241"/>
                  </a:cubicBezTo>
                  <a:cubicBezTo>
                    <a:pt x="2208" y="1226"/>
                    <a:pt x="2358" y="1198"/>
                    <a:pt x="2494" y="1119"/>
                  </a:cubicBezTo>
                  <a:close/>
                  <a:moveTo>
                    <a:pt x="428" y="1090"/>
                  </a:moveTo>
                  <a:lnTo>
                    <a:pt x="428" y="1090"/>
                  </a:lnTo>
                  <a:cubicBezTo>
                    <a:pt x="571" y="1141"/>
                    <a:pt x="714" y="1176"/>
                    <a:pt x="857" y="1198"/>
                  </a:cubicBezTo>
                  <a:cubicBezTo>
                    <a:pt x="821" y="1498"/>
                    <a:pt x="843" y="1791"/>
                    <a:pt x="943" y="2077"/>
                  </a:cubicBezTo>
                  <a:cubicBezTo>
                    <a:pt x="707" y="1963"/>
                    <a:pt x="521" y="1755"/>
                    <a:pt x="457" y="1469"/>
                  </a:cubicBezTo>
                  <a:cubicBezTo>
                    <a:pt x="428" y="1348"/>
                    <a:pt x="414" y="1219"/>
                    <a:pt x="428" y="1090"/>
                  </a:cubicBezTo>
                  <a:close/>
                  <a:moveTo>
                    <a:pt x="921" y="1212"/>
                  </a:moveTo>
                  <a:cubicBezTo>
                    <a:pt x="1086" y="1233"/>
                    <a:pt x="1257" y="1248"/>
                    <a:pt x="1429" y="1255"/>
                  </a:cubicBezTo>
                  <a:cubicBezTo>
                    <a:pt x="1429" y="1562"/>
                    <a:pt x="1422" y="1877"/>
                    <a:pt x="1415" y="2191"/>
                  </a:cubicBezTo>
                  <a:cubicBezTo>
                    <a:pt x="1279" y="2191"/>
                    <a:pt x="1136" y="2163"/>
                    <a:pt x="1007" y="2113"/>
                  </a:cubicBezTo>
                  <a:cubicBezTo>
                    <a:pt x="1014" y="2106"/>
                    <a:pt x="1014" y="2091"/>
                    <a:pt x="1014" y="2084"/>
                  </a:cubicBezTo>
                  <a:cubicBezTo>
                    <a:pt x="914" y="1798"/>
                    <a:pt x="893" y="1505"/>
                    <a:pt x="921" y="1212"/>
                  </a:cubicBezTo>
                  <a:close/>
                  <a:moveTo>
                    <a:pt x="1979" y="1241"/>
                  </a:moveTo>
                  <a:cubicBezTo>
                    <a:pt x="1979" y="1527"/>
                    <a:pt x="1944" y="1813"/>
                    <a:pt x="1894" y="2106"/>
                  </a:cubicBezTo>
                  <a:cubicBezTo>
                    <a:pt x="1815" y="2134"/>
                    <a:pt x="1736" y="2156"/>
                    <a:pt x="1651" y="2177"/>
                  </a:cubicBezTo>
                  <a:cubicBezTo>
                    <a:pt x="1593" y="2184"/>
                    <a:pt x="1536" y="2191"/>
                    <a:pt x="1486" y="2191"/>
                  </a:cubicBezTo>
                  <a:cubicBezTo>
                    <a:pt x="1486" y="1877"/>
                    <a:pt x="1493" y="1562"/>
                    <a:pt x="1500" y="1248"/>
                  </a:cubicBezTo>
                  <a:lnTo>
                    <a:pt x="1565" y="1248"/>
                  </a:lnTo>
                  <a:cubicBezTo>
                    <a:pt x="1633" y="1248"/>
                    <a:pt x="1702" y="1250"/>
                    <a:pt x="1772" y="1250"/>
                  </a:cubicBezTo>
                  <a:cubicBezTo>
                    <a:pt x="1842" y="1250"/>
                    <a:pt x="1911" y="1248"/>
                    <a:pt x="1979" y="1241"/>
                  </a:cubicBezTo>
                  <a:close/>
                  <a:moveTo>
                    <a:pt x="1354" y="1"/>
                  </a:moveTo>
                  <a:cubicBezTo>
                    <a:pt x="1351" y="1"/>
                    <a:pt x="1347" y="2"/>
                    <a:pt x="1343" y="4"/>
                  </a:cubicBezTo>
                  <a:cubicBezTo>
                    <a:pt x="1293" y="4"/>
                    <a:pt x="1250" y="11"/>
                    <a:pt x="1207" y="25"/>
                  </a:cubicBezTo>
                  <a:lnTo>
                    <a:pt x="1164" y="25"/>
                  </a:lnTo>
                  <a:cubicBezTo>
                    <a:pt x="1150" y="32"/>
                    <a:pt x="1143" y="32"/>
                    <a:pt x="1136" y="47"/>
                  </a:cubicBezTo>
                  <a:cubicBezTo>
                    <a:pt x="0" y="382"/>
                    <a:pt x="161" y="2268"/>
                    <a:pt x="1416" y="2268"/>
                  </a:cubicBezTo>
                  <a:cubicBezTo>
                    <a:pt x="1473" y="2268"/>
                    <a:pt x="1532" y="2264"/>
                    <a:pt x="1593" y="2256"/>
                  </a:cubicBezTo>
                  <a:cubicBezTo>
                    <a:pt x="1701" y="2242"/>
                    <a:pt x="1801" y="2213"/>
                    <a:pt x="1894" y="2177"/>
                  </a:cubicBezTo>
                  <a:cubicBezTo>
                    <a:pt x="1900" y="2183"/>
                    <a:pt x="1909" y="2187"/>
                    <a:pt x="1919" y="2187"/>
                  </a:cubicBezTo>
                  <a:cubicBezTo>
                    <a:pt x="1933" y="2187"/>
                    <a:pt x="1947" y="2180"/>
                    <a:pt x="1951" y="2163"/>
                  </a:cubicBezTo>
                  <a:cubicBezTo>
                    <a:pt x="1951" y="2163"/>
                    <a:pt x="1951" y="2156"/>
                    <a:pt x="1951" y="2156"/>
                  </a:cubicBezTo>
                  <a:cubicBezTo>
                    <a:pt x="2380" y="1956"/>
                    <a:pt x="2644" y="1519"/>
                    <a:pt x="2573" y="1026"/>
                  </a:cubicBezTo>
                  <a:cubicBezTo>
                    <a:pt x="2466" y="333"/>
                    <a:pt x="2087" y="40"/>
                    <a:pt x="1508" y="18"/>
                  </a:cubicBezTo>
                  <a:cubicBezTo>
                    <a:pt x="1499" y="9"/>
                    <a:pt x="1487" y="3"/>
                    <a:pt x="1476" y="3"/>
                  </a:cubicBezTo>
                  <a:cubicBezTo>
                    <a:pt x="1469" y="3"/>
                    <a:pt x="1463" y="5"/>
                    <a:pt x="1457" y="11"/>
                  </a:cubicBezTo>
                  <a:lnTo>
                    <a:pt x="1372" y="11"/>
                  </a:lnTo>
                  <a:cubicBezTo>
                    <a:pt x="1367" y="6"/>
                    <a:pt x="1362" y="1"/>
                    <a:pt x="1354" y="1"/>
                  </a:cubicBezTo>
                  <a:close/>
                </a:path>
              </a:pathLst>
            </a:custGeom>
            <a:solidFill>
              <a:srgbClr val="3D6D7F"/>
            </a:solidFill>
            <a:ln cap="flat" cmpd="sng" w="9525">
              <a:solidFill>
                <a:srgbClr val="3D6D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5" name="Google Shape;675;p34"/>
          <p:cNvGrpSpPr/>
          <p:nvPr/>
        </p:nvGrpSpPr>
        <p:grpSpPr>
          <a:xfrm>
            <a:off x="1525190" y="2029684"/>
            <a:ext cx="1054383" cy="982790"/>
            <a:chOff x="1406962" y="2023516"/>
            <a:chExt cx="1171928" cy="1092352"/>
          </a:xfrm>
        </p:grpSpPr>
        <p:sp>
          <p:nvSpPr>
            <p:cNvPr id="676" name="Google Shape;676;p34"/>
            <p:cNvSpPr/>
            <p:nvPr/>
          </p:nvSpPr>
          <p:spPr>
            <a:xfrm>
              <a:off x="1406962" y="2023516"/>
              <a:ext cx="1171928" cy="1092352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34"/>
            <p:cNvSpPr/>
            <p:nvPr/>
          </p:nvSpPr>
          <p:spPr>
            <a:xfrm>
              <a:off x="1703062" y="2239542"/>
              <a:ext cx="632610" cy="619888"/>
            </a:xfrm>
            <a:custGeom>
              <a:rect b="b" l="l" r="r" t="t"/>
              <a:pathLst>
                <a:path extrusionOk="0" h="2485" w="2536">
                  <a:moveTo>
                    <a:pt x="965" y="66"/>
                  </a:moveTo>
                  <a:cubicBezTo>
                    <a:pt x="2416" y="73"/>
                    <a:pt x="1265" y="1775"/>
                    <a:pt x="901" y="2397"/>
                  </a:cubicBezTo>
                  <a:cubicBezTo>
                    <a:pt x="658" y="2032"/>
                    <a:pt x="343" y="1660"/>
                    <a:pt x="207" y="1239"/>
                  </a:cubicBezTo>
                  <a:cubicBezTo>
                    <a:pt x="7" y="638"/>
                    <a:pt x="293" y="66"/>
                    <a:pt x="965" y="66"/>
                  </a:cubicBezTo>
                  <a:close/>
                  <a:moveTo>
                    <a:pt x="983" y="0"/>
                  </a:moveTo>
                  <a:cubicBezTo>
                    <a:pt x="959" y="0"/>
                    <a:pt x="934" y="1"/>
                    <a:pt x="908" y="2"/>
                  </a:cubicBezTo>
                  <a:cubicBezTo>
                    <a:pt x="458" y="16"/>
                    <a:pt x="122" y="281"/>
                    <a:pt x="71" y="731"/>
                  </a:cubicBezTo>
                  <a:cubicBezTo>
                    <a:pt x="0" y="1374"/>
                    <a:pt x="522" y="1953"/>
                    <a:pt x="851" y="2447"/>
                  </a:cubicBezTo>
                  <a:cubicBezTo>
                    <a:pt x="858" y="2461"/>
                    <a:pt x="865" y="2461"/>
                    <a:pt x="879" y="2461"/>
                  </a:cubicBezTo>
                  <a:cubicBezTo>
                    <a:pt x="884" y="2474"/>
                    <a:pt x="898" y="2484"/>
                    <a:pt x="912" y="2484"/>
                  </a:cubicBezTo>
                  <a:cubicBezTo>
                    <a:pt x="922" y="2484"/>
                    <a:pt x="931" y="2480"/>
                    <a:pt x="937" y="2468"/>
                  </a:cubicBezTo>
                  <a:cubicBezTo>
                    <a:pt x="1331" y="1778"/>
                    <a:pt x="2536" y="0"/>
                    <a:pt x="983" y="0"/>
                  </a:cubicBezTo>
                  <a:close/>
                </a:path>
              </a:pathLst>
            </a:custGeom>
            <a:solidFill>
              <a:srgbClr val="3D6D7F"/>
            </a:solidFill>
            <a:ln cap="flat" cmpd="sng" w="9525">
              <a:solidFill>
                <a:srgbClr val="3D6D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34"/>
            <p:cNvSpPr/>
            <p:nvPr/>
          </p:nvSpPr>
          <p:spPr>
            <a:xfrm>
              <a:off x="1809827" y="2326850"/>
              <a:ext cx="239224" cy="246957"/>
            </a:xfrm>
            <a:custGeom>
              <a:rect b="b" l="l" r="r" t="t"/>
              <a:pathLst>
                <a:path extrusionOk="0" h="990" w="959">
                  <a:moveTo>
                    <a:pt x="530" y="103"/>
                  </a:moveTo>
                  <a:cubicBezTo>
                    <a:pt x="701" y="103"/>
                    <a:pt x="846" y="275"/>
                    <a:pt x="852" y="460"/>
                  </a:cubicBezTo>
                  <a:cubicBezTo>
                    <a:pt x="852" y="674"/>
                    <a:pt x="723" y="917"/>
                    <a:pt x="487" y="924"/>
                  </a:cubicBezTo>
                  <a:cubicBezTo>
                    <a:pt x="483" y="924"/>
                    <a:pt x="479" y="924"/>
                    <a:pt x="475" y="924"/>
                  </a:cubicBezTo>
                  <a:cubicBezTo>
                    <a:pt x="253" y="924"/>
                    <a:pt x="101" y="728"/>
                    <a:pt x="108" y="517"/>
                  </a:cubicBezTo>
                  <a:cubicBezTo>
                    <a:pt x="108" y="359"/>
                    <a:pt x="201" y="231"/>
                    <a:pt x="323" y="152"/>
                  </a:cubicBezTo>
                  <a:cubicBezTo>
                    <a:pt x="327" y="161"/>
                    <a:pt x="334" y="167"/>
                    <a:pt x="344" y="167"/>
                  </a:cubicBezTo>
                  <a:cubicBezTo>
                    <a:pt x="350" y="167"/>
                    <a:pt x="357" y="165"/>
                    <a:pt x="366" y="159"/>
                  </a:cubicBezTo>
                  <a:cubicBezTo>
                    <a:pt x="421" y="120"/>
                    <a:pt x="477" y="103"/>
                    <a:pt x="530" y="103"/>
                  </a:cubicBezTo>
                  <a:close/>
                  <a:moveTo>
                    <a:pt x="517" y="1"/>
                  </a:moveTo>
                  <a:cubicBezTo>
                    <a:pt x="514" y="1"/>
                    <a:pt x="511" y="1"/>
                    <a:pt x="509" y="2"/>
                  </a:cubicBezTo>
                  <a:cubicBezTo>
                    <a:pt x="230" y="59"/>
                    <a:pt x="1" y="295"/>
                    <a:pt x="44" y="595"/>
                  </a:cubicBezTo>
                  <a:cubicBezTo>
                    <a:pt x="68" y="816"/>
                    <a:pt x="256" y="989"/>
                    <a:pt x="471" y="989"/>
                  </a:cubicBezTo>
                  <a:cubicBezTo>
                    <a:pt x="507" y="989"/>
                    <a:pt x="543" y="985"/>
                    <a:pt x="580" y="974"/>
                  </a:cubicBezTo>
                  <a:cubicBezTo>
                    <a:pt x="837" y="910"/>
                    <a:pt x="959" y="588"/>
                    <a:pt x="902" y="352"/>
                  </a:cubicBezTo>
                  <a:cubicBezTo>
                    <a:pt x="859" y="174"/>
                    <a:pt x="709" y="45"/>
                    <a:pt x="544" y="38"/>
                  </a:cubicBezTo>
                  <a:cubicBezTo>
                    <a:pt x="550" y="19"/>
                    <a:pt x="535" y="1"/>
                    <a:pt x="517" y="1"/>
                  </a:cubicBezTo>
                  <a:close/>
                </a:path>
              </a:pathLst>
            </a:custGeom>
            <a:solidFill>
              <a:srgbClr val="3D6D7F"/>
            </a:solidFill>
            <a:ln cap="flat" cmpd="sng" w="9525">
              <a:solidFill>
                <a:srgbClr val="3D6D7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79" name="Google Shape;679;p34"/>
          <p:cNvGrpSpPr/>
          <p:nvPr/>
        </p:nvGrpSpPr>
        <p:grpSpPr>
          <a:xfrm>
            <a:off x="2830824" y="2335870"/>
            <a:ext cx="1062523" cy="467694"/>
            <a:chOff x="2708352" y="2337802"/>
            <a:chExt cx="1158948" cy="467694"/>
          </a:xfrm>
        </p:grpSpPr>
        <p:grpSp>
          <p:nvGrpSpPr>
            <p:cNvPr id="680" name="Google Shape;680;p34"/>
            <p:cNvGrpSpPr/>
            <p:nvPr/>
          </p:nvGrpSpPr>
          <p:grpSpPr>
            <a:xfrm>
              <a:off x="2708352" y="2491151"/>
              <a:ext cx="1095082" cy="200852"/>
              <a:chOff x="5953575" y="2624425"/>
              <a:chExt cx="1507754" cy="151850"/>
            </a:xfrm>
          </p:grpSpPr>
          <p:sp>
            <p:nvSpPr>
              <p:cNvPr id="681" name="Google Shape;681;p34"/>
              <p:cNvSpPr/>
              <p:nvPr/>
            </p:nvSpPr>
            <p:spPr>
              <a:xfrm>
                <a:off x="5955475" y="2724025"/>
                <a:ext cx="1460947" cy="52250"/>
              </a:xfrm>
              <a:custGeom>
                <a:rect b="b" l="l" r="r" t="t"/>
                <a:pathLst>
                  <a:path extrusionOk="0" h="332" w="5193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2" name="Google Shape;682;p34"/>
              <p:cNvSpPr/>
              <p:nvPr/>
            </p:nvSpPr>
            <p:spPr>
              <a:xfrm>
                <a:off x="5953575" y="2624425"/>
                <a:ext cx="1507754" cy="53041"/>
              </a:xfrm>
              <a:custGeom>
                <a:rect b="b" l="l" r="r" t="t"/>
                <a:pathLst>
                  <a:path extrusionOk="0" h="337" w="5582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3" name="Google Shape;683;p34"/>
            <p:cNvGrpSpPr/>
            <p:nvPr/>
          </p:nvGrpSpPr>
          <p:grpSpPr>
            <a:xfrm>
              <a:off x="3756530" y="2337802"/>
              <a:ext cx="110770" cy="467694"/>
              <a:chOff x="6014538" y="2508498"/>
              <a:chExt cx="305319" cy="353591"/>
            </a:xfrm>
          </p:grpSpPr>
          <p:sp>
            <p:nvSpPr>
              <p:cNvPr id="684" name="Google Shape;684;p34"/>
              <p:cNvSpPr/>
              <p:nvPr/>
            </p:nvSpPr>
            <p:spPr>
              <a:xfrm rot="9422034">
                <a:off x="6013644" y="2757322"/>
                <a:ext cx="279789" cy="52253"/>
              </a:xfrm>
              <a:custGeom>
                <a:rect b="b" l="l" r="r" t="t"/>
                <a:pathLst>
                  <a:path extrusionOk="0" h="332" w="5193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 cap="flat" cmpd="sng" w="19050">
                <a:solidFill>
                  <a:srgbClr val="97D5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5" name="Google Shape;685;p34"/>
              <p:cNvSpPr/>
              <p:nvPr/>
            </p:nvSpPr>
            <p:spPr>
              <a:xfrm rot="-9000092">
                <a:off x="6025998" y="2580128"/>
                <a:ext cx="300744" cy="53040"/>
              </a:xfrm>
              <a:custGeom>
                <a:rect b="b" l="l" r="r" t="t"/>
                <a:pathLst>
                  <a:path extrusionOk="0" h="337" w="5582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 cap="flat" cmpd="sng" w="19050">
                <a:solidFill>
                  <a:srgbClr val="97D5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686" name="Google Shape;686;p34"/>
          <p:cNvGrpSpPr/>
          <p:nvPr/>
        </p:nvGrpSpPr>
        <p:grpSpPr>
          <a:xfrm>
            <a:off x="5242958" y="2335870"/>
            <a:ext cx="1062524" cy="467694"/>
            <a:chOff x="5285028" y="2337802"/>
            <a:chExt cx="1158949" cy="467694"/>
          </a:xfrm>
        </p:grpSpPr>
        <p:grpSp>
          <p:nvGrpSpPr>
            <p:cNvPr id="687" name="Google Shape;687;p34"/>
            <p:cNvGrpSpPr/>
            <p:nvPr/>
          </p:nvGrpSpPr>
          <p:grpSpPr>
            <a:xfrm>
              <a:off x="5285028" y="2491151"/>
              <a:ext cx="1095082" cy="200852"/>
              <a:chOff x="5953575" y="2624425"/>
              <a:chExt cx="1507754" cy="151850"/>
            </a:xfrm>
          </p:grpSpPr>
          <p:sp>
            <p:nvSpPr>
              <p:cNvPr id="688" name="Google Shape;688;p34"/>
              <p:cNvSpPr/>
              <p:nvPr/>
            </p:nvSpPr>
            <p:spPr>
              <a:xfrm>
                <a:off x="5955475" y="2724025"/>
                <a:ext cx="1460947" cy="52250"/>
              </a:xfrm>
              <a:custGeom>
                <a:rect b="b" l="l" r="r" t="t"/>
                <a:pathLst>
                  <a:path extrusionOk="0" h="332" w="5193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9" name="Google Shape;689;p34"/>
              <p:cNvSpPr/>
              <p:nvPr/>
            </p:nvSpPr>
            <p:spPr>
              <a:xfrm>
                <a:off x="5953575" y="2624425"/>
                <a:ext cx="1507754" cy="53041"/>
              </a:xfrm>
              <a:custGeom>
                <a:rect b="b" l="l" r="r" t="t"/>
                <a:pathLst>
                  <a:path extrusionOk="0" h="337" w="5582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90" name="Google Shape;690;p34"/>
            <p:cNvGrpSpPr/>
            <p:nvPr/>
          </p:nvGrpSpPr>
          <p:grpSpPr>
            <a:xfrm>
              <a:off x="6333207" y="2337802"/>
              <a:ext cx="110770" cy="467694"/>
              <a:chOff x="6014538" y="2508498"/>
              <a:chExt cx="305319" cy="353591"/>
            </a:xfrm>
          </p:grpSpPr>
          <p:sp>
            <p:nvSpPr>
              <p:cNvPr id="691" name="Google Shape;691;p34"/>
              <p:cNvSpPr/>
              <p:nvPr/>
            </p:nvSpPr>
            <p:spPr>
              <a:xfrm rot="9422034">
                <a:off x="6013644" y="2757322"/>
                <a:ext cx="279789" cy="52253"/>
              </a:xfrm>
              <a:custGeom>
                <a:rect b="b" l="l" r="r" t="t"/>
                <a:pathLst>
                  <a:path extrusionOk="0" h="332" w="5193">
                    <a:moveTo>
                      <a:pt x="5039" y="0"/>
                    </a:moveTo>
                    <a:cubicBezTo>
                      <a:pt x="5037" y="0"/>
                      <a:pt x="5035" y="0"/>
                      <a:pt x="5033" y="0"/>
                    </a:cubicBezTo>
                    <a:cubicBezTo>
                      <a:pt x="3381" y="97"/>
                      <a:pt x="1729" y="91"/>
                      <a:pt x="70" y="118"/>
                    </a:cubicBezTo>
                    <a:cubicBezTo>
                      <a:pt x="0" y="125"/>
                      <a:pt x="0" y="229"/>
                      <a:pt x="70" y="236"/>
                    </a:cubicBezTo>
                    <a:cubicBezTo>
                      <a:pt x="831" y="304"/>
                      <a:pt x="1603" y="331"/>
                      <a:pt x="2376" y="331"/>
                    </a:cubicBezTo>
                    <a:cubicBezTo>
                      <a:pt x="3266" y="331"/>
                      <a:pt x="4156" y="295"/>
                      <a:pt x="5033" y="243"/>
                    </a:cubicBezTo>
                    <a:cubicBezTo>
                      <a:pt x="5190" y="236"/>
                      <a:pt x="5192" y="0"/>
                      <a:pt x="5039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 cap="flat" cmpd="sng" w="19050">
                <a:solidFill>
                  <a:srgbClr val="97D5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2" name="Google Shape;692;p34"/>
              <p:cNvSpPr/>
              <p:nvPr/>
            </p:nvSpPr>
            <p:spPr>
              <a:xfrm rot="-9000092">
                <a:off x="6025998" y="2580128"/>
                <a:ext cx="300744" cy="53040"/>
              </a:xfrm>
              <a:custGeom>
                <a:rect b="b" l="l" r="r" t="t"/>
                <a:pathLst>
                  <a:path extrusionOk="0" h="337" w="5582">
                    <a:moveTo>
                      <a:pt x="70" y="0"/>
                    </a:moveTo>
                    <a:cubicBezTo>
                      <a:pt x="0" y="0"/>
                      <a:pt x="0" y="105"/>
                      <a:pt x="70" y="105"/>
                    </a:cubicBezTo>
                    <a:cubicBezTo>
                      <a:pt x="1662" y="259"/>
                      <a:pt x="3261" y="337"/>
                      <a:pt x="4860" y="337"/>
                    </a:cubicBezTo>
                    <a:cubicBezTo>
                      <a:pt x="5052" y="337"/>
                      <a:pt x="5244" y="336"/>
                      <a:pt x="5435" y="334"/>
                    </a:cubicBezTo>
                    <a:cubicBezTo>
                      <a:pt x="5581" y="334"/>
                      <a:pt x="5581" y="105"/>
                      <a:pt x="5435" y="105"/>
                    </a:cubicBezTo>
                    <a:cubicBezTo>
                      <a:pt x="4540" y="91"/>
                      <a:pt x="3645" y="98"/>
                      <a:pt x="2749" y="77"/>
                    </a:cubicBezTo>
                    <a:cubicBezTo>
                      <a:pt x="1854" y="56"/>
                      <a:pt x="965" y="7"/>
                      <a:pt x="70" y="0"/>
                    </a:cubicBezTo>
                    <a:close/>
                  </a:path>
                </a:pathLst>
              </a:custGeom>
              <a:solidFill>
                <a:srgbClr val="97D5EA"/>
              </a:solidFill>
              <a:ln cap="flat" cmpd="sng" w="19050">
                <a:solidFill>
                  <a:srgbClr val="97D5E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97D5EA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93" name="Google Shape;693;p34"/>
          <p:cNvSpPr txBox="1"/>
          <p:nvPr/>
        </p:nvSpPr>
        <p:spPr>
          <a:xfrm flipH="1">
            <a:off x="1562712" y="3151500"/>
            <a:ext cx="116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Phase 1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4" name="Google Shape;694;p34"/>
          <p:cNvSpPr txBox="1"/>
          <p:nvPr/>
        </p:nvSpPr>
        <p:spPr>
          <a:xfrm flipH="1">
            <a:off x="3989394" y="3151500"/>
            <a:ext cx="116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Phase 2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695" name="Google Shape;695;p34"/>
          <p:cNvSpPr txBox="1"/>
          <p:nvPr/>
        </p:nvSpPr>
        <p:spPr>
          <a:xfrm flipH="1">
            <a:off x="6416076" y="3151500"/>
            <a:ext cx="1165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Phase 3</a:t>
            </a:r>
            <a:endParaRPr b="1" i="0" sz="1600" u="none" cap="none" strike="noStrik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ransition spd="slow">
    <p:push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9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35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project schedule</a:t>
            </a:r>
            <a:endParaRPr/>
          </a:p>
        </p:txBody>
      </p:sp>
      <p:sp>
        <p:nvSpPr>
          <p:cNvPr id="701" name="Google Shape;701;p35"/>
          <p:cNvSpPr/>
          <p:nvPr/>
        </p:nvSpPr>
        <p:spPr>
          <a:xfrm>
            <a:off x="1602193" y="1563487"/>
            <a:ext cx="969550" cy="350700"/>
          </a:xfrm>
          <a:custGeom>
            <a:rect b="b" l="l" r="r" t="t"/>
            <a:pathLst>
              <a:path extrusionOk="0" h="14028" w="38782">
                <a:moveTo>
                  <a:pt x="2475" y="0"/>
                </a:moveTo>
                <a:lnTo>
                  <a:pt x="38782" y="1100"/>
                </a:lnTo>
                <a:lnTo>
                  <a:pt x="38507" y="14028"/>
                </a:lnTo>
                <a:lnTo>
                  <a:pt x="0" y="1320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02" name="Google Shape;702;p35"/>
          <p:cNvSpPr/>
          <p:nvPr/>
        </p:nvSpPr>
        <p:spPr>
          <a:xfrm>
            <a:off x="2818925" y="1574185"/>
            <a:ext cx="940636" cy="364450"/>
          </a:xfrm>
          <a:custGeom>
            <a:rect b="b" l="l" r="r" t="t"/>
            <a:pathLst>
              <a:path extrusionOk="0" h="14578" w="47585">
                <a:moveTo>
                  <a:pt x="7152" y="1100"/>
                </a:moveTo>
                <a:lnTo>
                  <a:pt x="47585" y="0"/>
                </a:lnTo>
                <a:lnTo>
                  <a:pt x="45659" y="14578"/>
                </a:lnTo>
                <a:lnTo>
                  <a:pt x="0" y="1320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03" name="Google Shape;703;p35"/>
          <p:cNvSpPr/>
          <p:nvPr/>
        </p:nvSpPr>
        <p:spPr>
          <a:xfrm>
            <a:off x="4098112" y="1584119"/>
            <a:ext cx="966062" cy="336950"/>
          </a:xfrm>
          <a:custGeom>
            <a:rect b="b" l="l" r="r" t="t"/>
            <a:pathLst>
              <a:path extrusionOk="0" h="13478" w="43733">
                <a:moveTo>
                  <a:pt x="7426" y="0"/>
                </a:moveTo>
                <a:lnTo>
                  <a:pt x="0" y="12653"/>
                </a:lnTo>
                <a:lnTo>
                  <a:pt x="43733" y="13478"/>
                </a:lnTo>
                <a:lnTo>
                  <a:pt x="42633" y="5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04" name="Google Shape;704;p35"/>
          <p:cNvSpPr/>
          <p:nvPr/>
        </p:nvSpPr>
        <p:spPr>
          <a:xfrm>
            <a:off x="5297701" y="1570369"/>
            <a:ext cx="951233" cy="330075"/>
          </a:xfrm>
          <a:custGeom>
            <a:rect b="b" l="l" r="r" t="t"/>
            <a:pathLst>
              <a:path extrusionOk="0" h="13203" w="44008">
                <a:moveTo>
                  <a:pt x="0" y="825"/>
                </a:moveTo>
                <a:lnTo>
                  <a:pt x="275" y="13203"/>
                </a:lnTo>
                <a:lnTo>
                  <a:pt x="44008" y="12102"/>
                </a:lnTo>
                <a:lnTo>
                  <a:pt x="43183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705" name="Google Shape;705;p35"/>
          <p:cNvSpPr/>
          <p:nvPr/>
        </p:nvSpPr>
        <p:spPr>
          <a:xfrm>
            <a:off x="6569401" y="1577244"/>
            <a:ext cx="944090" cy="295675"/>
          </a:xfrm>
          <a:custGeom>
            <a:rect b="b" l="l" r="r" t="t"/>
            <a:pathLst>
              <a:path extrusionOk="0" h="11827" w="46484">
                <a:moveTo>
                  <a:pt x="0" y="0"/>
                </a:moveTo>
                <a:lnTo>
                  <a:pt x="0" y="11552"/>
                </a:lnTo>
                <a:lnTo>
                  <a:pt x="46484" y="11827"/>
                </a:lnTo>
                <a:lnTo>
                  <a:pt x="4593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graphicFrame>
        <p:nvGraphicFramePr>
          <p:cNvPr id="706" name="Google Shape;706;p35"/>
          <p:cNvGraphicFramePr/>
          <p:nvPr/>
        </p:nvGraphicFramePr>
        <p:xfrm>
          <a:off x="1467625" y="14858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{75A90943-4730-468E-AD72-A9B2404ACDDF}</a:tableStyleId>
              </a:tblPr>
              <a:tblGrid>
                <a:gridCol w="1241750"/>
                <a:gridCol w="1241750"/>
                <a:gridCol w="1241750"/>
                <a:gridCol w="1241750"/>
                <a:gridCol w="1241750"/>
              </a:tblGrid>
              <a:tr h="4974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wed</a:t>
                      </a:r>
                      <a:endParaRPr sz="14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thu</a:t>
                      </a:r>
                      <a:endParaRPr sz="14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fri</a:t>
                      </a:r>
                      <a:endParaRPr sz="14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Sat</a:t>
                      </a:r>
                      <a:endParaRPr sz="14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>
                          <a:solidFill>
                            <a:srgbClr val="3D6D7F"/>
                          </a:solidFill>
                          <a:latin typeface="Gloria Hallelujah"/>
                          <a:ea typeface="Gloria Hallelujah"/>
                          <a:cs typeface="Gloria Hallelujah"/>
                          <a:sym typeface="Gloria Hallelujah"/>
                        </a:rPr>
                        <a:t>Sun</a:t>
                      </a:r>
                      <a:endParaRPr sz="1400" u="none" cap="none" strike="noStrike">
                        <a:solidFill>
                          <a:srgbClr val="3D6D7F"/>
                        </a:solidFill>
                        <a:latin typeface="Gloria Hallelujah"/>
                        <a:ea typeface="Gloria Hallelujah"/>
                        <a:cs typeface="Gloria Hallelujah"/>
                        <a:sym typeface="Gloria Hallelujah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09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17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18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19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22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22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23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24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25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26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59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29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30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en-US" sz="1400" u="none" cap="none" strike="noStrike"/>
                        <a:t>31</a:t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t/>
                      </a:r>
                      <a:endParaRPr sz="1400" u="none" cap="none" strike="noStrike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7" name="Google Shape;707;p35"/>
          <p:cNvSpPr/>
          <p:nvPr/>
        </p:nvSpPr>
        <p:spPr>
          <a:xfrm>
            <a:off x="5545296" y="1974526"/>
            <a:ext cx="456042" cy="385834"/>
          </a:xfrm>
          <a:custGeom>
            <a:rect b="b" l="l" r="r" t="t"/>
            <a:pathLst>
              <a:path extrusionOk="0" h="32677" w="33551">
                <a:moveTo>
                  <a:pt x="27276" y="2604"/>
                </a:moveTo>
                <a:cubicBezTo>
                  <a:pt x="19885" y="-1427"/>
                  <a:pt x="7376" y="-968"/>
                  <a:pt x="2209" y="5678"/>
                </a:cubicBezTo>
                <a:cubicBezTo>
                  <a:pt x="-2404" y="11612"/>
                  <a:pt x="998" y="22290"/>
                  <a:pt x="5992" y="27907"/>
                </a:cubicBezTo>
                <a:cubicBezTo>
                  <a:pt x="11387" y="33975"/>
                  <a:pt x="25631" y="34514"/>
                  <a:pt x="30350" y="27907"/>
                </a:cubicBezTo>
                <a:cubicBezTo>
                  <a:pt x="35379" y="20866"/>
                  <a:pt x="34474" y="6933"/>
                  <a:pt x="27276" y="2131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5"/>
          <p:cNvSpPr/>
          <p:nvPr/>
        </p:nvSpPr>
        <p:spPr>
          <a:xfrm>
            <a:off x="6812368" y="2028265"/>
            <a:ext cx="512687" cy="345167"/>
          </a:xfrm>
          <a:custGeom>
            <a:rect b="b" l="l" r="r" t="t"/>
            <a:pathLst>
              <a:path extrusionOk="0" h="9363" w="12963">
                <a:moveTo>
                  <a:pt x="11360" y="1309"/>
                </a:moveTo>
                <a:cubicBezTo>
                  <a:pt x="10540" y="-2785"/>
                  <a:pt x="-2116" y="4014"/>
                  <a:pt x="389" y="7355"/>
                </a:cubicBezTo>
                <a:cubicBezTo>
                  <a:pt x="2866" y="10659"/>
                  <a:pt x="10654" y="9596"/>
                  <a:pt x="12704" y="6011"/>
                </a:cubicBezTo>
                <a:cubicBezTo>
                  <a:pt x="13499" y="4620"/>
                  <a:pt x="12067" y="1757"/>
                  <a:pt x="10465" y="1757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5"/>
          <p:cNvSpPr/>
          <p:nvPr/>
        </p:nvSpPr>
        <p:spPr>
          <a:xfrm rot="-1220753">
            <a:off x="4329375" y="2010182"/>
            <a:ext cx="482430" cy="394919"/>
          </a:xfrm>
          <a:custGeom>
            <a:rect b="b" l="l" r="r" t="t"/>
            <a:pathLst>
              <a:path extrusionOk="0" h="33449" w="40861">
                <a:moveTo>
                  <a:pt x="35319" y="7074"/>
                </a:moveTo>
                <a:cubicBezTo>
                  <a:pt x="26125" y="1559"/>
                  <a:pt x="11622" y="731"/>
                  <a:pt x="3158" y="7311"/>
                </a:cubicBezTo>
                <a:cubicBezTo>
                  <a:pt x="-65" y="9816"/>
                  <a:pt x="-798" y="15720"/>
                  <a:pt x="1029" y="19371"/>
                </a:cubicBezTo>
                <a:cubicBezTo>
                  <a:pt x="6736" y="30775"/>
                  <a:pt x="30846" y="39042"/>
                  <a:pt x="38157" y="28594"/>
                </a:cubicBezTo>
                <a:cubicBezTo>
                  <a:pt x="42502" y="22386"/>
                  <a:pt x="41178" y="12197"/>
                  <a:pt x="36975" y="5892"/>
                </a:cubicBezTo>
                <a:cubicBezTo>
                  <a:pt x="33835" y="1182"/>
                  <a:pt x="23816" y="-2421"/>
                  <a:pt x="20421" y="2108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5"/>
          <p:cNvSpPr/>
          <p:nvPr/>
        </p:nvSpPr>
        <p:spPr>
          <a:xfrm>
            <a:off x="1852069" y="2013786"/>
            <a:ext cx="469797" cy="346574"/>
          </a:xfrm>
          <a:custGeom>
            <a:rect b="b" l="l" r="r" t="t"/>
            <a:pathLst>
              <a:path extrusionOk="0" h="29352" w="39788">
                <a:moveTo>
                  <a:pt x="28232" y="1891"/>
                </a:moveTo>
                <a:cubicBezTo>
                  <a:pt x="19165" y="-2633"/>
                  <a:pt x="-2880" y="4340"/>
                  <a:pt x="327" y="13952"/>
                </a:cubicBezTo>
                <a:cubicBezTo>
                  <a:pt x="3027" y="22045"/>
                  <a:pt x="13742" y="25643"/>
                  <a:pt x="22084" y="27432"/>
                </a:cubicBezTo>
                <a:cubicBezTo>
                  <a:pt x="26334" y="28343"/>
                  <a:pt x="31316" y="30534"/>
                  <a:pt x="35090" y="28378"/>
                </a:cubicBezTo>
                <a:cubicBezTo>
                  <a:pt x="40279" y="25414"/>
                  <a:pt x="41163" y="15505"/>
                  <a:pt x="37691" y="10641"/>
                </a:cubicBezTo>
                <a:cubicBezTo>
                  <a:pt x="34108" y="5622"/>
                  <a:pt x="28540" y="1494"/>
                  <a:pt x="22557" y="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5"/>
          <p:cNvSpPr/>
          <p:nvPr/>
        </p:nvSpPr>
        <p:spPr>
          <a:xfrm>
            <a:off x="3067393" y="2001562"/>
            <a:ext cx="469797" cy="346574"/>
          </a:xfrm>
          <a:custGeom>
            <a:rect b="b" l="l" r="r" t="t"/>
            <a:pathLst>
              <a:path extrusionOk="0" h="29352" w="39788">
                <a:moveTo>
                  <a:pt x="28232" y="1891"/>
                </a:moveTo>
                <a:cubicBezTo>
                  <a:pt x="19165" y="-2633"/>
                  <a:pt x="-2880" y="4340"/>
                  <a:pt x="327" y="13952"/>
                </a:cubicBezTo>
                <a:cubicBezTo>
                  <a:pt x="3027" y="22045"/>
                  <a:pt x="13742" y="25643"/>
                  <a:pt x="22084" y="27432"/>
                </a:cubicBezTo>
                <a:cubicBezTo>
                  <a:pt x="26334" y="28343"/>
                  <a:pt x="31316" y="30534"/>
                  <a:pt x="35090" y="28378"/>
                </a:cubicBezTo>
                <a:cubicBezTo>
                  <a:pt x="40279" y="25414"/>
                  <a:pt x="41163" y="15505"/>
                  <a:pt x="37691" y="10641"/>
                </a:cubicBezTo>
                <a:cubicBezTo>
                  <a:pt x="34108" y="5622"/>
                  <a:pt x="28540" y="1494"/>
                  <a:pt x="22557" y="0"/>
                </a:cubicBezTo>
              </a:path>
            </a:pathLst>
          </a:custGeom>
          <a:noFill/>
          <a:ln cap="flat" cmpd="sng" w="381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5"/>
          <p:cNvSpPr txBox="1"/>
          <p:nvPr/>
        </p:nvSpPr>
        <p:spPr>
          <a:xfrm flipH="1">
            <a:off x="83869" y="3084632"/>
            <a:ext cx="1768200" cy="146704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Kicking off the project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Getting the dataset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13" name="Google Shape;713;p35"/>
          <p:cNvSpPr txBox="1"/>
          <p:nvPr/>
        </p:nvSpPr>
        <p:spPr>
          <a:xfrm flipH="1">
            <a:off x="1991361" y="3145214"/>
            <a:ext cx="1768200" cy="1077872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Demo 1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Data Manipulation 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14" name="Google Shape;714;p35"/>
          <p:cNvSpPr/>
          <p:nvPr/>
        </p:nvSpPr>
        <p:spPr>
          <a:xfrm>
            <a:off x="2821067" y="2262467"/>
            <a:ext cx="587003" cy="976584"/>
          </a:xfrm>
          <a:custGeom>
            <a:rect b="b" l="l" r="r" t="t"/>
            <a:pathLst>
              <a:path extrusionOk="0" h="1016000" w="713228">
                <a:moveTo>
                  <a:pt x="209391" y="1016000"/>
                </a:moveTo>
                <a:cubicBezTo>
                  <a:pt x="463391" y="1012825"/>
                  <a:pt x="632724" y="952500"/>
                  <a:pt x="691991" y="876300"/>
                </a:cubicBezTo>
                <a:cubicBezTo>
                  <a:pt x="751258" y="800100"/>
                  <a:pt x="679291" y="654050"/>
                  <a:pt x="564991" y="558800"/>
                </a:cubicBezTo>
                <a:cubicBezTo>
                  <a:pt x="450691" y="463550"/>
                  <a:pt x="42174" y="397933"/>
                  <a:pt x="6191" y="304800"/>
                </a:cubicBezTo>
                <a:cubicBezTo>
                  <a:pt x="-29792" y="211667"/>
                  <a:pt x="91916" y="58208"/>
                  <a:pt x="349091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35"/>
          <p:cNvSpPr txBox="1"/>
          <p:nvPr/>
        </p:nvSpPr>
        <p:spPr>
          <a:xfrm flipH="1">
            <a:off x="3963190" y="3083162"/>
            <a:ext cx="2158209" cy="1458794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Prep for Sat Mentoring Session / Analysis Prep 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16" name="Google Shape;716;p35"/>
          <p:cNvSpPr txBox="1"/>
          <p:nvPr/>
        </p:nvSpPr>
        <p:spPr>
          <a:xfrm flipH="1">
            <a:off x="6265580" y="3352800"/>
            <a:ext cx="2285743" cy="870286"/>
          </a:xfrm>
          <a:prstGeom prst="rect">
            <a:avLst/>
          </a:prstGeom>
          <a:solidFill>
            <a:schemeClr val="lt1"/>
          </a:solidFill>
          <a:ln cap="flat" cmpd="sng" w="254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Applying Rec + Finalizing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717" name="Google Shape;717;p35"/>
          <p:cNvSpPr/>
          <p:nvPr/>
        </p:nvSpPr>
        <p:spPr>
          <a:xfrm flipH="1" rot="10800000">
            <a:off x="4183495" y="2311231"/>
            <a:ext cx="348109" cy="796611"/>
          </a:xfrm>
          <a:custGeom>
            <a:rect b="b" l="l" r="r" t="t"/>
            <a:pathLst>
              <a:path extrusionOk="0" h="1447800" w="678426">
                <a:moveTo>
                  <a:pt x="333825" y="1447800"/>
                </a:moveTo>
                <a:cubicBezTo>
                  <a:pt x="587825" y="1444625"/>
                  <a:pt x="-53525" y="1037167"/>
                  <a:pt x="3625" y="927100"/>
                </a:cubicBezTo>
                <a:cubicBezTo>
                  <a:pt x="60775" y="817033"/>
                  <a:pt x="642858" y="891117"/>
                  <a:pt x="676725" y="787400"/>
                </a:cubicBezTo>
                <a:cubicBezTo>
                  <a:pt x="710592" y="683683"/>
                  <a:pt x="227992" y="436033"/>
                  <a:pt x="206825" y="304800"/>
                </a:cubicBezTo>
                <a:cubicBezTo>
                  <a:pt x="185658" y="173567"/>
                  <a:pt x="292550" y="58208"/>
                  <a:pt x="549725" y="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35"/>
          <p:cNvSpPr/>
          <p:nvPr/>
        </p:nvSpPr>
        <p:spPr>
          <a:xfrm>
            <a:off x="600866" y="2225628"/>
            <a:ext cx="1418433" cy="1011403"/>
          </a:xfrm>
          <a:custGeom>
            <a:rect b="b" l="l" r="r" t="t"/>
            <a:pathLst>
              <a:path extrusionOk="0" h="918558" w="1418433">
                <a:moveTo>
                  <a:pt x="186533" y="918558"/>
                </a:moveTo>
                <a:cubicBezTo>
                  <a:pt x="51066" y="774624"/>
                  <a:pt x="-27250" y="597970"/>
                  <a:pt x="8733" y="486758"/>
                </a:cubicBezTo>
                <a:cubicBezTo>
                  <a:pt x="44716" y="375546"/>
                  <a:pt x="275433" y="278805"/>
                  <a:pt x="402433" y="251288"/>
                </a:cubicBezTo>
                <a:cubicBezTo>
                  <a:pt x="529433" y="223771"/>
                  <a:pt x="700883" y="267596"/>
                  <a:pt x="770733" y="321658"/>
                </a:cubicBezTo>
                <a:cubicBezTo>
                  <a:pt x="840583" y="375720"/>
                  <a:pt x="846933" y="510041"/>
                  <a:pt x="821533" y="575658"/>
                </a:cubicBezTo>
                <a:cubicBezTo>
                  <a:pt x="796133" y="641275"/>
                  <a:pt x="703000" y="721708"/>
                  <a:pt x="618333" y="715358"/>
                </a:cubicBezTo>
                <a:cubicBezTo>
                  <a:pt x="533666" y="709008"/>
                  <a:pt x="362216" y="640303"/>
                  <a:pt x="313533" y="537558"/>
                </a:cubicBezTo>
                <a:cubicBezTo>
                  <a:pt x="264850" y="434813"/>
                  <a:pt x="250033" y="184894"/>
                  <a:pt x="326233" y="98888"/>
                </a:cubicBezTo>
                <a:cubicBezTo>
                  <a:pt x="402433" y="12882"/>
                  <a:pt x="639500" y="-28307"/>
                  <a:pt x="770733" y="21521"/>
                </a:cubicBezTo>
                <a:cubicBezTo>
                  <a:pt x="901966" y="71349"/>
                  <a:pt x="1005683" y="362652"/>
                  <a:pt x="1113633" y="397858"/>
                </a:cubicBezTo>
                <a:cubicBezTo>
                  <a:pt x="1221583" y="433064"/>
                  <a:pt x="1322124" y="329066"/>
                  <a:pt x="1418433" y="232758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35"/>
          <p:cNvSpPr/>
          <p:nvPr/>
        </p:nvSpPr>
        <p:spPr>
          <a:xfrm>
            <a:off x="7548327" y="1920156"/>
            <a:ext cx="545990" cy="684621"/>
          </a:xfrm>
          <a:custGeom>
            <a:rect b="b" l="l" r="r" t="t"/>
            <a:pathLst>
              <a:path extrusionOk="0" h="11121" w="9228">
                <a:moveTo>
                  <a:pt x="477" y="1084"/>
                </a:moveTo>
                <a:cubicBezTo>
                  <a:pt x="727" y="1084"/>
                  <a:pt x="977" y="1215"/>
                  <a:pt x="1108" y="1429"/>
                </a:cubicBezTo>
                <a:lnTo>
                  <a:pt x="1251" y="1608"/>
                </a:lnTo>
                <a:cubicBezTo>
                  <a:pt x="1382" y="1798"/>
                  <a:pt x="1608" y="1917"/>
                  <a:pt x="1822" y="1917"/>
                </a:cubicBezTo>
                <a:lnTo>
                  <a:pt x="1822" y="2620"/>
                </a:lnTo>
                <a:cubicBezTo>
                  <a:pt x="1822" y="3120"/>
                  <a:pt x="1906" y="3596"/>
                  <a:pt x="2049" y="4072"/>
                </a:cubicBezTo>
                <a:cubicBezTo>
                  <a:pt x="1918" y="4001"/>
                  <a:pt x="1775" y="3929"/>
                  <a:pt x="1620" y="3870"/>
                </a:cubicBezTo>
                <a:cubicBezTo>
                  <a:pt x="1298" y="3739"/>
                  <a:pt x="965" y="3596"/>
                  <a:pt x="727" y="3334"/>
                </a:cubicBezTo>
                <a:cubicBezTo>
                  <a:pt x="441" y="3024"/>
                  <a:pt x="310" y="2560"/>
                  <a:pt x="310" y="1929"/>
                </a:cubicBezTo>
                <a:lnTo>
                  <a:pt x="310" y="1250"/>
                </a:lnTo>
                <a:cubicBezTo>
                  <a:pt x="310" y="1203"/>
                  <a:pt x="322" y="1155"/>
                  <a:pt x="358" y="1131"/>
                </a:cubicBezTo>
                <a:cubicBezTo>
                  <a:pt x="382" y="1096"/>
                  <a:pt x="429" y="1084"/>
                  <a:pt x="477" y="1084"/>
                </a:cubicBezTo>
                <a:close/>
                <a:moveTo>
                  <a:pt x="8704" y="1084"/>
                </a:moveTo>
                <a:cubicBezTo>
                  <a:pt x="8752" y="1084"/>
                  <a:pt x="8799" y="1096"/>
                  <a:pt x="8823" y="1131"/>
                </a:cubicBezTo>
                <a:cubicBezTo>
                  <a:pt x="8847" y="1155"/>
                  <a:pt x="8871" y="1203"/>
                  <a:pt x="8871" y="1250"/>
                </a:cubicBezTo>
                <a:lnTo>
                  <a:pt x="8871" y="1929"/>
                </a:lnTo>
                <a:lnTo>
                  <a:pt x="8883" y="1929"/>
                </a:lnTo>
                <a:cubicBezTo>
                  <a:pt x="8883" y="2572"/>
                  <a:pt x="8752" y="3036"/>
                  <a:pt x="8466" y="3334"/>
                </a:cubicBezTo>
                <a:cubicBezTo>
                  <a:pt x="8228" y="3596"/>
                  <a:pt x="7883" y="3739"/>
                  <a:pt x="7573" y="3870"/>
                </a:cubicBezTo>
                <a:cubicBezTo>
                  <a:pt x="7430" y="3929"/>
                  <a:pt x="7263" y="3989"/>
                  <a:pt x="7133" y="4072"/>
                </a:cubicBezTo>
                <a:cubicBezTo>
                  <a:pt x="7275" y="3620"/>
                  <a:pt x="7347" y="3120"/>
                  <a:pt x="7347" y="2620"/>
                </a:cubicBezTo>
                <a:lnTo>
                  <a:pt x="7347" y="1917"/>
                </a:lnTo>
                <a:cubicBezTo>
                  <a:pt x="7585" y="1917"/>
                  <a:pt x="7799" y="1798"/>
                  <a:pt x="7930" y="1608"/>
                </a:cubicBezTo>
                <a:lnTo>
                  <a:pt x="8061" y="1429"/>
                </a:lnTo>
                <a:cubicBezTo>
                  <a:pt x="8216" y="1215"/>
                  <a:pt x="8454" y="1084"/>
                  <a:pt x="8704" y="1084"/>
                </a:cubicBezTo>
                <a:close/>
                <a:moveTo>
                  <a:pt x="7347" y="345"/>
                </a:moveTo>
                <a:lnTo>
                  <a:pt x="7347" y="726"/>
                </a:lnTo>
                <a:lnTo>
                  <a:pt x="5954" y="726"/>
                </a:lnTo>
                <a:cubicBezTo>
                  <a:pt x="5859" y="726"/>
                  <a:pt x="5787" y="798"/>
                  <a:pt x="5787" y="893"/>
                </a:cubicBezTo>
                <a:cubicBezTo>
                  <a:pt x="5787" y="976"/>
                  <a:pt x="5859" y="1060"/>
                  <a:pt x="5954" y="1060"/>
                </a:cubicBezTo>
                <a:lnTo>
                  <a:pt x="7013" y="1060"/>
                </a:lnTo>
                <a:lnTo>
                  <a:pt x="7013" y="2620"/>
                </a:lnTo>
                <a:cubicBezTo>
                  <a:pt x="7037" y="4036"/>
                  <a:pt x="6359" y="5382"/>
                  <a:pt x="5204" y="6239"/>
                </a:cubicBezTo>
                <a:lnTo>
                  <a:pt x="5085" y="6322"/>
                </a:lnTo>
                <a:cubicBezTo>
                  <a:pt x="5061" y="6322"/>
                  <a:pt x="5025" y="6310"/>
                  <a:pt x="5001" y="6310"/>
                </a:cubicBezTo>
                <a:lnTo>
                  <a:pt x="4192" y="6310"/>
                </a:lnTo>
                <a:cubicBezTo>
                  <a:pt x="4168" y="6310"/>
                  <a:pt x="4132" y="6310"/>
                  <a:pt x="4108" y="6322"/>
                </a:cubicBezTo>
                <a:lnTo>
                  <a:pt x="3989" y="6239"/>
                </a:lnTo>
                <a:cubicBezTo>
                  <a:pt x="2846" y="5382"/>
                  <a:pt x="2156" y="4048"/>
                  <a:pt x="2156" y="2620"/>
                </a:cubicBezTo>
                <a:lnTo>
                  <a:pt x="2156" y="1060"/>
                </a:lnTo>
                <a:lnTo>
                  <a:pt x="5204" y="1060"/>
                </a:lnTo>
                <a:cubicBezTo>
                  <a:pt x="5299" y="1060"/>
                  <a:pt x="5370" y="976"/>
                  <a:pt x="5370" y="893"/>
                </a:cubicBezTo>
                <a:cubicBezTo>
                  <a:pt x="5370" y="798"/>
                  <a:pt x="5299" y="726"/>
                  <a:pt x="5204" y="726"/>
                </a:cubicBezTo>
                <a:lnTo>
                  <a:pt x="1810" y="726"/>
                </a:lnTo>
                <a:lnTo>
                  <a:pt x="1810" y="345"/>
                </a:lnTo>
                <a:close/>
                <a:moveTo>
                  <a:pt x="5001" y="6632"/>
                </a:moveTo>
                <a:cubicBezTo>
                  <a:pt x="5061" y="6632"/>
                  <a:pt x="5108" y="6680"/>
                  <a:pt x="5108" y="6739"/>
                </a:cubicBezTo>
                <a:lnTo>
                  <a:pt x="5108" y="6858"/>
                </a:lnTo>
                <a:cubicBezTo>
                  <a:pt x="5108" y="6918"/>
                  <a:pt x="5061" y="6965"/>
                  <a:pt x="5001" y="6965"/>
                </a:cubicBezTo>
                <a:lnTo>
                  <a:pt x="4192" y="6965"/>
                </a:lnTo>
                <a:cubicBezTo>
                  <a:pt x="4132" y="6965"/>
                  <a:pt x="4085" y="6918"/>
                  <a:pt x="4085" y="6858"/>
                </a:cubicBezTo>
                <a:lnTo>
                  <a:pt x="4085" y="6739"/>
                </a:lnTo>
                <a:cubicBezTo>
                  <a:pt x="4085" y="6680"/>
                  <a:pt x="4132" y="6632"/>
                  <a:pt x="4192" y="6632"/>
                </a:cubicBezTo>
                <a:close/>
                <a:moveTo>
                  <a:pt x="4787" y="7287"/>
                </a:moveTo>
                <a:lnTo>
                  <a:pt x="4787" y="8882"/>
                </a:lnTo>
                <a:lnTo>
                  <a:pt x="4406" y="8882"/>
                </a:lnTo>
                <a:lnTo>
                  <a:pt x="4406" y="7287"/>
                </a:lnTo>
                <a:close/>
                <a:moveTo>
                  <a:pt x="5609" y="9216"/>
                </a:moveTo>
                <a:cubicBezTo>
                  <a:pt x="5728" y="9216"/>
                  <a:pt x="5823" y="9299"/>
                  <a:pt x="5823" y="9418"/>
                </a:cubicBezTo>
                <a:lnTo>
                  <a:pt x="5823" y="9609"/>
                </a:lnTo>
                <a:lnTo>
                  <a:pt x="4370" y="9609"/>
                </a:lnTo>
                <a:cubicBezTo>
                  <a:pt x="4287" y="9609"/>
                  <a:pt x="4204" y="9680"/>
                  <a:pt x="4204" y="9775"/>
                </a:cubicBezTo>
                <a:cubicBezTo>
                  <a:pt x="4204" y="9870"/>
                  <a:pt x="4287" y="9942"/>
                  <a:pt x="4370" y="9942"/>
                </a:cubicBezTo>
                <a:lnTo>
                  <a:pt x="6585" y="9942"/>
                </a:lnTo>
                <a:cubicBezTo>
                  <a:pt x="6609" y="9942"/>
                  <a:pt x="6621" y="9954"/>
                  <a:pt x="6632" y="9966"/>
                </a:cubicBezTo>
                <a:lnTo>
                  <a:pt x="6787" y="10763"/>
                </a:lnTo>
                <a:cubicBezTo>
                  <a:pt x="6787" y="10775"/>
                  <a:pt x="6787" y="10787"/>
                  <a:pt x="6763" y="10787"/>
                </a:cubicBezTo>
                <a:cubicBezTo>
                  <a:pt x="6763" y="10787"/>
                  <a:pt x="6752" y="10799"/>
                  <a:pt x="6740" y="10799"/>
                </a:cubicBezTo>
                <a:lnTo>
                  <a:pt x="2453" y="10799"/>
                </a:lnTo>
                <a:cubicBezTo>
                  <a:pt x="2441" y="10799"/>
                  <a:pt x="2418" y="10787"/>
                  <a:pt x="2418" y="10787"/>
                </a:cubicBezTo>
                <a:cubicBezTo>
                  <a:pt x="2418" y="10787"/>
                  <a:pt x="2406" y="10775"/>
                  <a:pt x="2406" y="10763"/>
                </a:cubicBezTo>
                <a:lnTo>
                  <a:pt x="2561" y="9966"/>
                </a:lnTo>
                <a:cubicBezTo>
                  <a:pt x="2561" y="9954"/>
                  <a:pt x="2572" y="9942"/>
                  <a:pt x="2596" y="9942"/>
                </a:cubicBezTo>
                <a:lnTo>
                  <a:pt x="3596" y="9942"/>
                </a:lnTo>
                <a:cubicBezTo>
                  <a:pt x="3692" y="9942"/>
                  <a:pt x="3763" y="9870"/>
                  <a:pt x="3763" y="9775"/>
                </a:cubicBezTo>
                <a:cubicBezTo>
                  <a:pt x="3763" y="9680"/>
                  <a:pt x="3692" y="9609"/>
                  <a:pt x="3596" y="9609"/>
                </a:cubicBezTo>
                <a:lnTo>
                  <a:pt x="3370" y="9609"/>
                </a:lnTo>
                <a:lnTo>
                  <a:pt x="3370" y="9418"/>
                </a:lnTo>
                <a:cubicBezTo>
                  <a:pt x="3370" y="9299"/>
                  <a:pt x="3465" y="9216"/>
                  <a:pt x="3584" y="9216"/>
                </a:cubicBezTo>
                <a:close/>
                <a:moveTo>
                  <a:pt x="1810" y="0"/>
                </a:moveTo>
                <a:cubicBezTo>
                  <a:pt x="1656" y="0"/>
                  <a:pt x="1501" y="131"/>
                  <a:pt x="1501" y="310"/>
                </a:cubicBezTo>
                <a:lnTo>
                  <a:pt x="1501" y="726"/>
                </a:lnTo>
                <a:cubicBezTo>
                  <a:pt x="1501" y="893"/>
                  <a:pt x="1632" y="1036"/>
                  <a:pt x="1810" y="1036"/>
                </a:cubicBezTo>
                <a:lnTo>
                  <a:pt x="1846" y="1036"/>
                </a:lnTo>
                <a:lnTo>
                  <a:pt x="1846" y="1572"/>
                </a:lnTo>
                <a:cubicBezTo>
                  <a:pt x="1727" y="1572"/>
                  <a:pt x="1608" y="1512"/>
                  <a:pt x="1537" y="1417"/>
                </a:cubicBezTo>
                <a:lnTo>
                  <a:pt x="1394" y="1238"/>
                </a:lnTo>
                <a:cubicBezTo>
                  <a:pt x="1191" y="941"/>
                  <a:pt x="846" y="762"/>
                  <a:pt x="489" y="762"/>
                </a:cubicBezTo>
                <a:cubicBezTo>
                  <a:pt x="358" y="762"/>
                  <a:pt x="239" y="798"/>
                  <a:pt x="144" y="905"/>
                </a:cubicBezTo>
                <a:cubicBezTo>
                  <a:pt x="60" y="1000"/>
                  <a:pt x="1" y="1131"/>
                  <a:pt x="1" y="1250"/>
                </a:cubicBezTo>
                <a:lnTo>
                  <a:pt x="1" y="1929"/>
                </a:lnTo>
                <a:cubicBezTo>
                  <a:pt x="1" y="3560"/>
                  <a:pt x="834" y="3894"/>
                  <a:pt x="1501" y="4179"/>
                </a:cubicBezTo>
                <a:cubicBezTo>
                  <a:pt x="1870" y="4334"/>
                  <a:pt x="2203" y="4465"/>
                  <a:pt x="2370" y="4786"/>
                </a:cubicBezTo>
                <a:cubicBezTo>
                  <a:pt x="2406" y="4882"/>
                  <a:pt x="2394" y="4965"/>
                  <a:pt x="2334" y="5025"/>
                </a:cubicBezTo>
                <a:cubicBezTo>
                  <a:pt x="2284" y="5092"/>
                  <a:pt x="2191" y="5124"/>
                  <a:pt x="2108" y="5124"/>
                </a:cubicBezTo>
                <a:cubicBezTo>
                  <a:pt x="2073" y="5124"/>
                  <a:pt x="2041" y="5118"/>
                  <a:pt x="2013" y="5108"/>
                </a:cubicBezTo>
                <a:cubicBezTo>
                  <a:pt x="1894" y="5060"/>
                  <a:pt x="1870" y="4906"/>
                  <a:pt x="1870" y="4786"/>
                </a:cubicBezTo>
                <a:cubicBezTo>
                  <a:pt x="1870" y="4703"/>
                  <a:pt x="1810" y="4632"/>
                  <a:pt x="1727" y="4632"/>
                </a:cubicBezTo>
                <a:cubicBezTo>
                  <a:pt x="1632" y="4632"/>
                  <a:pt x="1560" y="4691"/>
                  <a:pt x="1560" y="4775"/>
                </a:cubicBezTo>
                <a:cubicBezTo>
                  <a:pt x="1560" y="4929"/>
                  <a:pt x="1572" y="5263"/>
                  <a:pt x="1894" y="5406"/>
                </a:cubicBezTo>
                <a:cubicBezTo>
                  <a:pt x="1965" y="5429"/>
                  <a:pt x="2037" y="5441"/>
                  <a:pt x="2108" y="5441"/>
                </a:cubicBezTo>
                <a:cubicBezTo>
                  <a:pt x="2275" y="5441"/>
                  <a:pt x="2453" y="5370"/>
                  <a:pt x="2572" y="5251"/>
                </a:cubicBezTo>
                <a:cubicBezTo>
                  <a:pt x="2584" y="5239"/>
                  <a:pt x="2608" y="5227"/>
                  <a:pt x="2608" y="5203"/>
                </a:cubicBezTo>
                <a:cubicBezTo>
                  <a:pt x="2918" y="5703"/>
                  <a:pt x="3323" y="6144"/>
                  <a:pt x="3811" y="6489"/>
                </a:cubicBezTo>
                <a:lnTo>
                  <a:pt x="3834" y="6501"/>
                </a:lnTo>
                <a:cubicBezTo>
                  <a:pt x="3799" y="6561"/>
                  <a:pt x="3775" y="6656"/>
                  <a:pt x="3775" y="6727"/>
                </a:cubicBezTo>
                <a:lnTo>
                  <a:pt x="3775" y="6846"/>
                </a:lnTo>
                <a:cubicBezTo>
                  <a:pt x="3775" y="7037"/>
                  <a:pt x="3918" y="7215"/>
                  <a:pt x="4096" y="7263"/>
                </a:cubicBezTo>
                <a:lnTo>
                  <a:pt x="4096" y="8870"/>
                </a:lnTo>
                <a:lnTo>
                  <a:pt x="3596" y="8870"/>
                </a:lnTo>
                <a:cubicBezTo>
                  <a:pt x="3299" y="8870"/>
                  <a:pt x="3061" y="9108"/>
                  <a:pt x="3061" y="9406"/>
                </a:cubicBezTo>
                <a:lnTo>
                  <a:pt x="3061" y="9597"/>
                </a:lnTo>
                <a:lnTo>
                  <a:pt x="2620" y="9597"/>
                </a:lnTo>
                <a:cubicBezTo>
                  <a:pt x="2441" y="9597"/>
                  <a:pt x="2287" y="9716"/>
                  <a:pt x="2263" y="9894"/>
                </a:cubicBezTo>
                <a:lnTo>
                  <a:pt x="2108" y="10680"/>
                </a:lnTo>
                <a:cubicBezTo>
                  <a:pt x="2096" y="10787"/>
                  <a:pt x="2108" y="10906"/>
                  <a:pt x="2191" y="10978"/>
                </a:cubicBezTo>
                <a:cubicBezTo>
                  <a:pt x="2263" y="11073"/>
                  <a:pt x="2370" y="11121"/>
                  <a:pt x="2465" y="11121"/>
                </a:cubicBezTo>
                <a:lnTo>
                  <a:pt x="6752" y="11121"/>
                </a:lnTo>
                <a:cubicBezTo>
                  <a:pt x="6859" y="11121"/>
                  <a:pt x="6966" y="11073"/>
                  <a:pt x="7037" y="10978"/>
                </a:cubicBezTo>
                <a:cubicBezTo>
                  <a:pt x="7109" y="10894"/>
                  <a:pt x="7144" y="10787"/>
                  <a:pt x="7109" y="10680"/>
                </a:cubicBezTo>
                <a:lnTo>
                  <a:pt x="6966" y="9894"/>
                </a:lnTo>
                <a:cubicBezTo>
                  <a:pt x="6930" y="9716"/>
                  <a:pt x="6787" y="9597"/>
                  <a:pt x="6609" y="9597"/>
                </a:cubicBezTo>
                <a:lnTo>
                  <a:pt x="6156" y="9597"/>
                </a:lnTo>
                <a:lnTo>
                  <a:pt x="6156" y="9406"/>
                </a:lnTo>
                <a:cubicBezTo>
                  <a:pt x="6156" y="9108"/>
                  <a:pt x="5918" y="8870"/>
                  <a:pt x="5620" y="8870"/>
                </a:cubicBezTo>
                <a:lnTo>
                  <a:pt x="5132" y="8870"/>
                </a:lnTo>
                <a:lnTo>
                  <a:pt x="5132" y="7263"/>
                </a:lnTo>
                <a:cubicBezTo>
                  <a:pt x="5311" y="7215"/>
                  <a:pt x="5442" y="7037"/>
                  <a:pt x="5442" y="6846"/>
                </a:cubicBezTo>
                <a:lnTo>
                  <a:pt x="5442" y="6727"/>
                </a:lnTo>
                <a:cubicBezTo>
                  <a:pt x="5442" y="6632"/>
                  <a:pt x="5418" y="6561"/>
                  <a:pt x="5382" y="6501"/>
                </a:cubicBezTo>
                <a:lnTo>
                  <a:pt x="5418" y="6489"/>
                </a:lnTo>
                <a:cubicBezTo>
                  <a:pt x="5894" y="6132"/>
                  <a:pt x="6311" y="5703"/>
                  <a:pt x="6621" y="5203"/>
                </a:cubicBezTo>
                <a:cubicBezTo>
                  <a:pt x="6632" y="5227"/>
                  <a:pt x="6656" y="5239"/>
                  <a:pt x="6656" y="5251"/>
                </a:cubicBezTo>
                <a:cubicBezTo>
                  <a:pt x="6775" y="5382"/>
                  <a:pt x="6954" y="5441"/>
                  <a:pt x="7109" y="5441"/>
                </a:cubicBezTo>
                <a:cubicBezTo>
                  <a:pt x="7192" y="5441"/>
                  <a:pt x="7263" y="5429"/>
                  <a:pt x="7335" y="5406"/>
                </a:cubicBezTo>
                <a:cubicBezTo>
                  <a:pt x="7644" y="5263"/>
                  <a:pt x="7668" y="4929"/>
                  <a:pt x="7668" y="4775"/>
                </a:cubicBezTo>
                <a:cubicBezTo>
                  <a:pt x="7668" y="4701"/>
                  <a:pt x="7603" y="4628"/>
                  <a:pt x="7531" y="4628"/>
                </a:cubicBezTo>
                <a:cubicBezTo>
                  <a:pt x="7521" y="4628"/>
                  <a:pt x="7511" y="4629"/>
                  <a:pt x="7502" y="4632"/>
                </a:cubicBezTo>
                <a:cubicBezTo>
                  <a:pt x="7406" y="4632"/>
                  <a:pt x="7335" y="4703"/>
                  <a:pt x="7347" y="4786"/>
                </a:cubicBezTo>
                <a:cubicBezTo>
                  <a:pt x="7347" y="4906"/>
                  <a:pt x="7335" y="5048"/>
                  <a:pt x="7216" y="5108"/>
                </a:cubicBezTo>
                <a:cubicBezTo>
                  <a:pt x="7188" y="5117"/>
                  <a:pt x="7158" y="5122"/>
                  <a:pt x="7128" y="5122"/>
                </a:cubicBezTo>
                <a:cubicBezTo>
                  <a:pt x="7043" y="5122"/>
                  <a:pt x="6956" y="5086"/>
                  <a:pt x="6894" y="5025"/>
                </a:cubicBezTo>
                <a:cubicBezTo>
                  <a:pt x="6835" y="4953"/>
                  <a:pt x="6811" y="4882"/>
                  <a:pt x="6859" y="4786"/>
                </a:cubicBezTo>
                <a:cubicBezTo>
                  <a:pt x="7025" y="4465"/>
                  <a:pt x="7335" y="4334"/>
                  <a:pt x="7728" y="4179"/>
                </a:cubicBezTo>
                <a:cubicBezTo>
                  <a:pt x="8395" y="3917"/>
                  <a:pt x="9228" y="3572"/>
                  <a:pt x="9228" y="1929"/>
                </a:cubicBezTo>
                <a:lnTo>
                  <a:pt x="9228" y="1250"/>
                </a:lnTo>
                <a:cubicBezTo>
                  <a:pt x="9216" y="1131"/>
                  <a:pt x="9168" y="1000"/>
                  <a:pt x="9061" y="905"/>
                </a:cubicBezTo>
                <a:cubicBezTo>
                  <a:pt x="8978" y="822"/>
                  <a:pt x="8859" y="762"/>
                  <a:pt x="8716" y="762"/>
                </a:cubicBezTo>
                <a:cubicBezTo>
                  <a:pt x="8359" y="762"/>
                  <a:pt x="8025" y="941"/>
                  <a:pt x="7811" y="1238"/>
                </a:cubicBezTo>
                <a:lnTo>
                  <a:pt x="7680" y="1417"/>
                </a:lnTo>
                <a:cubicBezTo>
                  <a:pt x="7609" y="1512"/>
                  <a:pt x="7490" y="1572"/>
                  <a:pt x="7371" y="1572"/>
                </a:cubicBezTo>
                <a:lnTo>
                  <a:pt x="7371" y="1036"/>
                </a:lnTo>
                <a:lnTo>
                  <a:pt x="7394" y="1036"/>
                </a:lnTo>
                <a:cubicBezTo>
                  <a:pt x="7561" y="1036"/>
                  <a:pt x="7704" y="905"/>
                  <a:pt x="7704" y="726"/>
                </a:cubicBezTo>
                <a:lnTo>
                  <a:pt x="7704" y="310"/>
                </a:lnTo>
                <a:cubicBezTo>
                  <a:pt x="7704" y="143"/>
                  <a:pt x="7573" y="0"/>
                  <a:pt x="7394" y="0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35"/>
          <p:cNvSpPr/>
          <p:nvPr/>
        </p:nvSpPr>
        <p:spPr>
          <a:xfrm rot="-569376">
            <a:off x="5976051" y="2324110"/>
            <a:ext cx="660400" cy="1015618"/>
          </a:xfrm>
          <a:custGeom>
            <a:rect b="b" l="l" r="r" t="t"/>
            <a:pathLst>
              <a:path extrusionOk="0" h="571500" w="660400">
                <a:moveTo>
                  <a:pt x="0" y="0"/>
                </a:moveTo>
                <a:cubicBezTo>
                  <a:pt x="12700" y="116416"/>
                  <a:pt x="25400" y="232833"/>
                  <a:pt x="114300" y="304800"/>
                </a:cubicBezTo>
                <a:cubicBezTo>
                  <a:pt x="203200" y="376767"/>
                  <a:pt x="442383" y="387350"/>
                  <a:pt x="533400" y="431800"/>
                </a:cubicBezTo>
                <a:cubicBezTo>
                  <a:pt x="624417" y="476250"/>
                  <a:pt x="642408" y="523875"/>
                  <a:pt x="660400" y="571500"/>
                </a:cubicBezTo>
              </a:path>
            </a:pathLst>
          </a:custGeom>
          <a:noFill/>
          <a:ln cap="flat" cmpd="sng" w="3810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901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36"/>
          <p:cNvPicPr preferRelativeResize="0"/>
          <p:nvPr/>
        </p:nvPicPr>
        <p:blipFill rotWithShape="1">
          <a:blip r:embed="rId3">
            <a:alphaModFix/>
          </a:blip>
          <a:srcRect b="12847" l="14568" r="59174" t="36111"/>
          <a:stretch/>
        </p:blipFill>
        <p:spPr>
          <a:xfrm>
            <a:off x="3910998" y="5840"/>
            <a:ext cx="5233001" cy="5094069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36"/>
          <p:cNvSpPr txBox="1"/>
          <p:nvPr>
            <p:ph type="title"/>
          </p:nvPr>
        </p:nvSpPr>
        <p:spPr>
          <a:xfrm>
            <a:off x="719199" y="580583"/>
            <a:ext cx="2680800" cy="101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about the project</a:t>
            </a:r>
            <a:endParaRPr/>
          </a:p>
        </p:txBody>
      </p:sp>
      <p:sp>
        <p:nvSpPr>
          <p:cNvPr id="727" name="Google Shape;727;p36"/>
          <p:cNvSpPr/>
          <p:nvPr/>
        </p:nvSpPr>
        <p:spPr>
          <a:xfrm flipH="1" rot="10800000">
            <a:off x="3911000" y="-24925"/>
            <a:ext cx="2041200" cy="5333400"/>
          </a:xfrm>
          <a:prstGeom prst="rtTriangle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8" name="Google Shape;728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756399" y="3243650"/>
            <a:ext cx="2554425" cy="2554425"/>
          </a:xfrm>
          <a:prstGeom prst="rect">
            <a:avLst/>
          </a:prstGeom>
          <a:noFill/>
          <a:ln>
            <a:noFill/>
          </a:ln>
        </p:spPr>
      </p:pic>
      <p:sp>
        <p:nvSpPr>
          <p:cNvPr id="729" name="Google Shape;729;p36"/>
          <p:cNvSpPr txBox="1"/>
          <p:nvPr>
            <p:ph idx="1" type="subTitle"/>
          </p:nvPr>
        </p:nvSpPr>
        <p:spPr>
          <a:xfrm flipH="1">
            <a:off x="328036" y="2077725"/>
            <a:ext cx="4070427" cy="16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“Student Retention” and “Registration Expectation” for upcoming semester are ones of the main concerns of  nowadays educational bodies.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Our project is a model that can predict the student status (Register/Drop) for the next semester based on several factors 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"/>
          <p:cNvSpPr txBox="1"/>
          <p:nvPr>
            <p:ph type="title"/>
          </p:nvPr>
        </p:nvSpPr>
        <p:spPr>
          <a:xfrm>
            <a:off x="615900" y="445025"/>
            <a:ext cx="791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-US"/>
              <a:t>Who we are </a:t>
            </a:r>
            <a:endParaRPr/>
          </a:p>
        </p:txBody>
      </p:sp>
      <p:sp>
        <p:nvSpPr>
          <p:cNvPr id="365" name="Google Shape;365;p4"/>
          <p:cNvSpPr txBox="1"/>
          <p:nvPr>
            <p:ph idx="1" type="subTitle"/>
          </p:nvPr>
        </p:nvSpPr>
        <p:spPr>
          <a:xfrm>
            <a:off x="1685797" y="4032351"/>
            <a:ext cx="2550285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BS. Mathematics – AUB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Full Stack Developer -Behumen</a:t>
            </a:r>
            <a:endParaRPr/>
          </a:p>
        </p:txBody>
      </p:sp>
      <p:sp>
        <p:nvSpPr>
          <p:cNvPr id="366" name="Google Shape;366;p4"/>
          <p:cNvSpPr txBox="1"/>
          <p:nvPr>
            <p:ph idx="2" type="subTitle"/>
          </p:nvPr>
        </p:nvSpPr>
        <p:spPr>
          <a:xfrm>
            <a:off x="5008085" y="4032351"/>
            <a:ext cx="2491071" cy="49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Las Year Mechatronics – LAU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Full Stack Developer -Behumen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 </a:t>
            </a:r>
            <a:endParaRPr/>
          </a:p>
        </p:txBody>
      </p:sp>
      <p:sp>
        <p:nvSpPr>
          <p:cNvPr id="367" name="Google Shape;367;p4"/>
          <p:cNvSpPr txBox="1"/>
          <p:nvPr>
            <p:ph idx="3" type="title"/>
          </p:nvPr>
        </p:nvSpPr>
        <p:spPr>
          <a:xfrm>
            <a:off x="1786088" y="1402935"/>
            <a:ext cx="1549800" cy="676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Sara</a:t>
            </a:r>
            <a:endParaRPr/>
          </a:p>
        </p:txBody>
      </p:sp>
      <p:sp>
        <p:nvSpPr>
          <p:cNvPr id="368" name="Google Shape;368;p4"/>
          <p:cNvSpPr txBox="1"/>
          <p:nvPr>
            <p:ph idx="4" type="title"/>
          </p:nvPr>
        </p:nvSpPr>
        <p:spPr>
          <a:xfrm>
            <a:off x="5767006" y="1387194"/>
            <a:ext cx="15498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Lina</a:t>
            </a:r>
            <a:endParaRPr/>
          </a:p>
        </p:txBody>
      </p:sp>
      <p:sp>
        <p:nvSpPr>
          <p:cNvPr id="369" name="Google Shape;369;p4"/>
          <p:cNvSpPr txBox="1"/>
          <p:nvPr>
            <p:ph idx="5" type="title"/>
          </p:nvPr>
        </p:nvSpPr>
        <p:spPr>
          <a:xfrm>
            <a:off x="1820187" y="3281880"/>
            <a:ext cx="2177627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Zeinab</a:t>
            </a:r>
            <a:endParaRPr/>
          </a:p>
        </p:txBody>
      </p:sp>
      <p:sp>
        <p:nvSpPr>
          <p:cNvPr id="370" name="Google Shape;370;p4"/>
          <p:cNvSpPr txBox="1"/>
          <p:nvPr>
            <p:ph idx="6" type="title"/>
          </p:nvPr>
        </p:nvSpPr>
        <p:spPr>
          <a:xfrm>
            <a:off x="5574971" y="3281880"/>
            <a:ext cx="1852905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400"/>
              <a:buNone/>
            </a:pPr>
            <a:r>
              <a:rPr lang="en-US"/>
              <a:t>Imad</a:t>
            </a:r>
            <a:endParaRPr/>
          </a:p>
        </p:txBody>
      </p:sp>
      <p:sp>
        <p:nvSpPr>
          <p:cNvPr id="371" name="Google Shape;371;p4"/>
          <p:cNvSpPr txBox="1"/>
          <p:nvPr>
            <p:ph idx="7" type="subTitle"/>
          </p:nvPr>
        </p:nvSpPr>
        <p:spPr>
          <a:xfrm>
            <a:off x="1395968" y="1814907"/>
            <a:ext cx="1955456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PhD. Student </a:t>
            </a:r>
            <a:endParaRPr/>
          </a:p>
        </p:txBody>
      </p:sp>
      <p:sp>
        <p:nvSpPr>
          <p:cNvPr id="372" name="Google Shape;372;p4"/>
          <p:cNvSpPr txBox="1"/>
          <p:nvPr>
            <p:ph idx="8" type="subTitle"/>
          </p:nvPr>
        </p:nvSpPr>
        <p:spPr>
          <a:xfrm>
            <a:off x="4983575" y="1814907"/>
            <a:ext cx="25401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Neuroscience Student</a:t>
            </a:r>
            <a:endParaRPr/>
          </a:p>
        </p:txBody>
      </p:sp>
      <p:sp>
        <p:nvSpPr>
          <p:cNvPr id="373" name="Google Shape;373;p4"/>
          <p:cNvSpPr txBox="1"/>
          <p:nvPr>
            <p:ph idx="9" type="subTitle"/>
          </p:nvPr>
        </p:nvSpPr>
        <p:spPr>
          <a:xfrm>
            <a:off x="4955630" y="3743580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Full Stack Developer </a:t>
            </a:r>
            <a:endParaRPr/>
          </a:p>
        </p:txBody>
      </p:sp>
      <p:sp>
        <p:nvSpPr>
          <p:cNvPr id="374" name="Google Shape;374;p4"/>
          <p:cNvSpPr txBox="1"/>
          <p:nvPr>
            <p:ph idx="13" type="subTitle"/>
          </p:nvPr>
        </p:nvSpPr>
        <p:spPr>
          <a:xfrm>
            <a:off x="1605578" y="2157796"/>
            <a:ext cx="3611881" cy="74213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PhD. Student Computer Engineering &amp; Info –BAU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AI/DS Enthusiastic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Single mum of 3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5" name="Google Shape;375;p4"/>
          <p:cNvSpPr txBox="1"/>
          <p:nvPr>
            <p:ph idx="14" type="subTitle"/>
          </p:nvPr>
        </p:nvSpPr>
        <p:spPr>
          <a:xfrm>
            <a:off x="5360056" y="2159770"/>
            <a:ext cx="2363700" cy="73470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BS. Biology –LU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MS. Neuroscience –LU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-US"/>
              <a:t>DS/AI Enthusiastic </a:t>
            </a:r>
            <a:endParaRPr/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/>
          </a:p>
        </p:txBody>
      </p:sp>
      <p:sp>
        <p:nvSpPr>
          <p:cNvPr id="376" name="Google Shape;376;p4"/>
          <p:cNvSpPr txBox="1"/>
          <p:nvPr>
            <p:ph idx="15" type="subTitle"/>
          </p:nvPr>
        </p:nvSpPr>
        <p:spPr>
          <a:xfrm>
            <a:off x="1530623" y="3686858"/>
            <a:ext cx="26022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Full Stack Developer </a:t>
            </a:r>
            <a:endParaRPr/>
          </a:p>
        </p:txBody>
      </p:sp>
      <p:pic>
        <p:nvPicPr>
          <p:cNvPr id="377" name="Google Shape;377;p4"/>
          <p:cNvPicPr preferRelativeResize="0"/>
          <p:nvPr/>
        </p:nvPicPr>
        <p:blipFill rotWithShape="1">
          <a:blip r:embed="rId3">
            <a:alphaModFix/>
          </a:blip>
          <a:srcRect b="42774" l="23798" r="54338" t="22994"/>
          <a:stretch/>
        </p:blipFill>
        <p:spPr>
          <a:xfrm>
            <a:off x="313333" y="1525618"/>
            <a:ext cx="1436371" cy="126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"/>
          <p:cNvPicPr preferRelativeResize="0"/>
          <p:nvPr/>
        </p:nvPicPr>
        <p:blipFill rotWithShape="1">
          <a:blip r:embed="rId4">
            <a:alphaModFix/>
          </a:blip>
          <a:srcRect b="39740" l="76982" r="4536" t="27582"/>
          <a:stretch/>
        </p:blipFill>
        <p:spPr>
          <a:xfrm>
            <a:off x="378039" y="3413729"/>
            <a:ext cx="1449871" cy="125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4"/>
          <p:cNvPicPr preferRelativeResize="0"/>
          <p:nvPr/>
        </p:nvPicPr>
        <p:blipFill rotWithShape="1">
          <a:blip r:embed="rId5">
            <a:alphaModFix/>
          </a:blip>
          <a:srcRect b="39924" l="76897" r="4448" t="26675"/>
          <a:stretch/>
        </p:blipFill>
        <p:spPr>
          <a:xfrm>
            <a:off x="7421865" y="1548415"/>
            <a:ext cx="1436371" cy="126435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Google Shape;380;p4"/>
          <p:cNvPicPr preferRelativeResize="0"/>
          <p:nvPr/>
        </p:nvPicPr>
        <p:blipFill rotWithShape="1">
          <a:blip r:embed="rId6">
            <a:alphaModFix/>
          </a:blip>
          <a:srcRect b="50514" l="25190" r="54512" t="16409"/>
          <a:stretch/>
        </p:blipFill>
        <p:spPr>
          <a:xfrm>
            <a:off x="7416257" y="3413729"/>
            <a:ext cx="1436371" cy="1241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"/>
          <p:cNvSpPr txBox="1"/>
          <p:nvPr>
            <p:ph type="title"/>
          </p:nvPr>
        </p:nvSpPr>
        <p:spPr>
          <a:xfrm>
            <a:off x="2626375" y="1826275"/>
            <a:ext cx="3891300" cy="1742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About the project</a:t>
            </a:r>
            <a:endParaRPr/>
          </a:p>
        </p:txBody>
      </p:sp>
      <p:sp>
        <p:nvSpPr>
          <p:cNvPr id="386" name="Google Shape;386;p5"/>
          <p:cNvSpPr txBox="1"/>
          <p:nvPr>
            <p:ph idx="2" type="title"/>
          </p:nvPr>
        </p:nvSpPr>
        <p:spPr>
          <a:xfrm flipH="1">
            <a:off x="2825400" y="1055210"/>
            <a:ext cx="3493200" cy="1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-US"/>
              <a:t>-02-</a:t>
            </a:r>
            <a:endParaRPr/>
          </a:p>
        </p:txBody>
      </p:sp>
      <p:sp>
        <p:nvSpPr>
          <p:cNvPr id="387" name="Google Shape;387;p5"/>
          <p:cNvSpPr txBox="1"/>
          <p:nvPr>
            <p:ph idx="1" type="subTitle"/>
          </p:nvPr>
        </p:nvSpPr>
        <p:spPr>
          <a:xfrm>
            <a:off x="3240825" y="3594050"/>
            <a:ext cx="2281200" cy="5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It is not just a project, </a:t>
            </a:r>
            <a:endParaRPr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-US"/>
              <a:t>It is a PRODUCT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-US" sz="3200"/>
              <a:t>Student Registration Status (SRS) </a:t>
            </a:r>
            <a:endParaRPr sz="3200"/>
          </a:p>
        </p:txBody>
      </p:sp>
      <p:grpSp>
        <p:nvGrpSpPr>
          <p:cNvPr id="393" name="Google Shape;393;p6"/>
          <p:cNvGrpSpPr/>
          <p:nvPr/>
        </p:nvGrpSpPr>
        <p:grpSpPr>
          <a:xfrm>
            <a:off x="5143500" y="1822943"/>
            <a:ext cx="3412563" cy="2142356"/>
            <a:chOff x="5143500" y="1822943"/>
            <a:chExt cx="3412563" cy="2142356"/>
          </a:xfrm>
        </p:grpSpPr>
        <p:grpSp>
          <p:nvGrpSpPr>
            <p:cNvPr id="394" name="Google Shape;394;p6"/>
            <p:cNvGrpSpPr/>
            <p:nvPr/>
          </p:nvGrpSpPr>
          <p:grpSpPr>
            <a:xfrm>
              <a:off x="5143500" y="1822943"/>
              <a:ext cx="3412563" cy="2142356"/>
              <a:chOff x="2673275" y="1382300"/>
              <a:chExt cx="3873645" cy="2512050"/>
            </a:xfrm>
          </p:grpSpPr>
          <p:sp>
            <p:nvSpPr>
              <p:cNvPr id="395" name="Google Shape;395;p6"/>
              <p:cNvSpPr/>
              <p:nvPr/>
            </p:nvSpPr>
            <p:spPr>
              <a:xfrm>
                <a:off x="5195611" y="3406733"/>
                <a:ext cx="5111" cy="682"/>
              </a:xfrm>
              <a:custGeom>
                <a:rect b="b" l="l" r="r" t="t"/>
                <a:pathLst>
                  <a:path extrusionOk="0" h="10" w="75">
                    <a:moveTo>
                      <a:pt x="1" y="1"/>
                    </a:moveTo>
                    <a:cubicBezTo>
                      <a:pt x="31" y="5"/>
                      <a:pt x="51" y="7"/>
                      <a:pt x="62" y="8"/>
                    </a:cubicBezTo>
                    <a:lnTo>
                      <a:pt x="62" y="8"/>
                    </a:lnTo>
                    <a:lnTo>
                      <a:pt x="1" y="1"/>
                    </a:lnTo>
                    <a:close/>
                    <a:moveTo>
                      <a:pt x="62" y="8"/>
                    </a:moveTo>
                    <a:lnTo>
                      <a:pt x="71" y="9"/>
                    </a:lnTo>
                    <a:cubicBezTo>
                      <a:pt x="75" y="9"/>
                      <a:pt x="73" y="9"/>
                      <a:pt x="62" y="8"/>
                    </a:cubicBezTo>
                    <a:close/>
                  </a:path>
                </a:pathLst>
              </a:custGeom>
              <a:solidFill>
                <a:srgbClr val="13131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6" name="Google Shape;396;p6"/>
              <p:cNvSpPr/>
              <p:nvPr/>
            </p:nvSpPr>
            <p:spPr>
              <a:xfrm>
                <a:off x="3008095" y="1382300"/>
                <a:ext cx="3538825" cy="2347240"/>
              </a:xfrm>
              <a:custGeom>
                <a:rect b="b" l="l" r="r" t="t"/>
                <a:pathLst>
                  <a:path extrusionOk="0" h="34441" w="51927">
                    <a:moveTo>
                      <a:pt x="21047" y="251"/>
                    </a:moveTo>
                    <a:cubicBezTo>
                      <a:pt x="21787" y="251"/>
                      <a:pt x="22410" y="514"/>
                      <a:pt x="23253" y="1041"/>
                    </a:cubicBezTo>
                    <a:cubicBezTo>
                      <a:pt x="23784" y="1372"/>
                      <a:pt x="23166" y="1372"/>
                      <a:pt x="23863" y="1555"/>
                    </a:cubicBezTo>
                    <a:cubicBezTo>
                      <a:pt x="23942" y="1576"/>
                      <a:pt x="24019" y="1586"/>
                      <a:pt x="24095" y="1586"/>
                    </a:cubicBezTo>
                    <a:cubicBezTo>
                      <a:pt x="24489" y="1586"/>
                      <a:pt x="24846" y="1335"/>
                      <a:pt x="25196" y="1189"/>
                    </a:cubicBezTo>
                    <a:cubicBezTo>
                      <a:pt x="25922" y="875"/>
                      <a:pt x="26553" y="770"/>
                      <a:pt x="27204" y="770"/>
                    </a:cubicBezTo>
                    <a:cubicBezTo>
                      <a:pt x="27726" y="770"/>
                      <a:pt x="28260" y="838"/>
                      <a:pt x="28866" y="919"/>
                    </a:cubicBezTo>
                    <a:cubicBezTo>
                      <a:pt x="29537" y="1006"/>
                      <a:pt x="30487" y="963"/>
                      <a:pt x="31071" y="1329"/>
                    </a:cubicBezTo>
                    <a:cubicBezTo>
                      <a:pt x="31410" y="1547"/>
                      <a:pt x="31410" y="1791"/>
                      <a:pt x="31689" y="2096"/>
                    </a:cubicBezTo>
                    <a:cubicBezTo>
                      <a:pt x="31785" y="2209"/>
                      <a:pt x="32352" y="2505"/>
                      <a:pt x="32413" y="2584"/>
                    </a:cubicBezTo>
                    <a:cubicBezTo>
                      <a:pt x="32936" y="2645"/>
                      <a:pt x="32953" y="2836"/>
                      <a:pt x="32474" y="3168"/>
                    </a:cubicBezTo>
                    <a:cubicBezTo>
                      <a:pt x="32294" y="3562"/>
                      <a:pt x="31997" y="3762"/>
                      <a:pt x="31577" y="3762"/>
                    </a:cubicBezTo>
                    <a:cubicBezTo>
                      <a:pt x="31486" y="3762"/>
                      <a:pt x="31390" y="3753"/>
                      <a:pt x="31288" y="3734"/>
                    </a:cubicBezTo>
                    <a:cubicBezTo>
                      <a:pt x="30957" y="3786"/>
                      <a:pt x="30582" y="3778"/>
                      <a:pt x="30269" y="3926"/>
                    </a:cubicBezTo>
                    <a:cubicBezTo>
                      <a:pt x="29449" y="4283"/>
                      <a:pt x="28918" y="5364"/>
                      <a:pt x="29859" y="5922"/>
                    </a:cubicBezTo>
                    <a:cubicBezTo>
                      <a:pt x="29880" y="5932"/>
                      <a:pt x="29902" y="5937"/>
                      <a:pt x="29923" y="5937"/>
                    </a:cubicBezTo>
                    <a:cubicBezTo>
                      <a:pt x="29957" y="5937"/>
                      <a:pt x="29990" y="5925"/>
                      <a:pt x="30016" y="5904"/>
                    </a:cubicBezTo>
                    <a:cubicBezTo>
                      <a:pt x="30225" y="5671"/>
                      <a:pt x="30485" y="5616"/>
                      <a:pt x="30761" y="5616"/>
                    </a:cubicBezTo>
                    <a:cubicBezTo>
                      <a:pt x="31006" y="5616"/>
                      <a:pt x="31264" y="5659"/>
                      <a:pt x="31512" y="5659"/>
                    </a:cubicBezTo>
                    <a:cubicBezTo>
                      <a:pt x="31693" y="5659"/>
                      <a:pt x="31869" y="5636"/>
                      <a:pt x="32029" y="5556"/>
                    </a:cubicBezTo>
                    <a:cubicBezTo>
                      <a:pt x="32143" y="5495"/>
                      <a:pt x="32212" y="5364"/>
                      <a:pt x="32299" y="5285"/>
                    </a:cubicBezTo>
                    <a:lnTo>
                      <a:pt x="33258" y="3969"/>
                    </a:lnTo>
                    <a:lnTo>
                      <a:pt x="34042" y="3560"/>
                    </a:lnTo>
                    <a:cubicBezTo>
                      <a:pt x="34522" y="3220"/>
                      <a:pt x="34609" y="2845"/>
                      <a:pt x="34940" y="2453"/>
                    </a:cubicBezTo>
                    <a:cubicBezTo>
                      <a:pt x="35045" y="2322"/>
                      <a:pt x="35045" y="2148"/>
                      <a:pt x="34958" y="2017"/>
                    </a:cubicBezTo>
                    <a:lnTo>
                      <a:pt x="34958" y="2017"/>
                    </a:lnTo>
                    <a:cubicBezTo>
                      <a:pt x="35027" y="2113"/>
                      <a:pt x="35114" y="2200"/>
                      <a:pt x="35202" y="2279"/>
                    </a:cubicBezTo>
                    <a:cubicBezTo>
                      <a:pt x="35672" y="2741"/>
                      <a:pt x="35184" y="2470"/>
                      <a:pt x="35541" y="2932"/>
                    </a:cubicBezTo>
                    <a:cubicBezTo>
                      <a:pt x="35733" y="3168"/>
                      <a:pt x="35759" y="3333"/>
                      <a:pt x="36108" y="3368"/>
                    </a:cubicBezTo>
                    <a:cubicBezTo>
                      <a:pt x="36243" y="3381"/>
                      <a:pt x="36335" y="3386"/>
                      <a:pt x="36396" y="3386"/>
                    </a:cubicBezTo>
                    <a:cubicBezTo>
                      <a:pt x="36666" y="3386"/>
                      <a:pt x="36338" y="3280"/>
                      <a:pt x="36509" y="3237"/>
                    </a:cubicBezTo>
                    <a:cubicBezTo>
                      <a:pt x="36849" y="2950"/>
                      <a:pt x="37215" y="2697"/>
                      <a:pt x="37598" y="2470"/>
                    </a:cubicBezTo>
                    <a:cubicBezTo>
                      <a:pt x="38165" y="2183"/>
                      <a:pt x="38792" y="2035"/>
                      <a:pt x="39420" y="2035"/>
                    </a:cubicBezTo>
                    <a:cubicBezTo>
                      <a:pt x="40053" y="2035"/>
                      <a:pt x="41007" y="2435"/>
                      <a:pt x="41772" y="2435"/>
                    </a:cubicBezTo>
                    <a:cubicBezTo>
                      <a:pt x="42323" y="2435"/>
                      <a:pt x="42777" y="2227"/>
                      <a:pt x="42941" y="1512"/>
                    </a:cubicBezTo>
                    <a:cubicBezTo>
                      <a:pt x="42958" y="1442"/>
                      <a:pt x="42915" y="1372"/>
                      <a:pt x="42854" y="1355"/>
                    </a:cubicBezTo>
                    <a:cubicBezTo>
                      <a:pt x="42750" y="868"/>
                      <a:pt x="42907" y="623"/>
                      <a:pt x="43328" y="623"/>
                    </a:cubicBezTo>
                    <a:cubicBezTo>
                      <a:pt x="43473" y="623"/>
                      <a:pt x="43649" y="652"/>
                      <a:pt x="43856" y="710"/>
                    </a:cubicBezTo>
                    <a:cubicBezTo>
                      <a:pt x="44518" y="719"/>
                      <a:pt x="45172" y="910"/>
                      <a:pt x="45738" y="1259"/>
                    </a:cubicBezTo>
                    <a:cubicBezTo>
                      <a:pt x="46010" y="1378"/>
                      <a:pt x="46298" y="1687"/>
                      <a:pt x="46635" y="1687"/>
                    </a:cubicBezTo>
                    <a:cubicBezTo>
                      <a:pt x="46644" y="1687"/>
                      <a:pt x="46653" y="1687"/>
                      <a:pt x="46662" y="1686"/>
                    </a:cubicBezTo>
                    <a:cubicBezTo>
                      <a:pt x="46976" y="1669"/>
                      <a:pt x="47133" y="1364"/>
                      <a:pt x="47351" y="1337"/>
                    </a:cubicBezTo>
                    <a:cubicBezTo>
                      <a:pt x="47442" y="1325"/>
                      <a:pt x="47525" y="1319"/>
                      <a:pt x="47599" y="1319"/>
                    </a:cubicBezTo>
                    <a:cubicBezTo>
                      <a:pt x="48475" y="1319"/>
                      <a:pt x="48301" y="2115"/>
                      <a:pt x="48920" y="2540"/>
                    </a:cubicBezTo>
                    <a:cubicBezTo>
                      <a:pt x="49064" y="2638"/>
                      <a:pt x="49138" y="2670"/>
                      <a:pt x="49178" y="2670"/>
                    </a:cubicBezTo>
                    <a:cubicBezTo>
                      <a:pt x="49249" y="2670"/>
                      <a:pt x="49221" y="2576"/>
                      <a:pt x="49294" y="2576"/>
                    </a:cubicBezTo>
                    <a:cubicBezTo>
                      <a:pt x="49306" y="2576"/>
                      <a:pt x="49320" y="2578"/>
                      <a:pt x="49338" y="2584"/>
                    </a:cubicBezTo>
                    <a:cubicBezTo>
                      <a:pt x="49720" y="2410"/>
                      <a:pt x="50052" y="2322"/>
                      <a:pt x="50335" y="2322"/>
                    </a:cubicBezTo>
                    <a:cubicBezTo>
                      <a:pt x="50859" y="2322"/>
                      <a:pt x="51214" y="2623"/>
                      <a:pt x="51395" y="3229"/>
                    </a:cubicBezTo>
                    <a:lnTo>
                      <a:pt x="49582" y="5251"/>
                    </a:lnTo>
                    <a:cubicBezTo>
                      <a:pt x="48545" y="5643"/>
                      <a:pt x="46627" y="4937"/>
                      <a:pt x="46331" y="6601"/>
                    </a:cubicBezTo>
                    <a:cubicBezTo>
                      <a:pt x="46165" y="7543"/>
                      <a:pt x="47211" y="8850"/>
                      <a:pt x="47429" y="9687"/>
                    </a:cubicBezTo>
                    <a:cubicBezTo>
                      <a:pt x="47699" y="10776"/>
                      <a:pt x="47726" y="11909"/>
                      <a:pt x="47490" y="13007"/>
                    </a:cubicBezTo>
                    <a:cubicBezTo>
                      <a:pt x="47455" y="13216"/>
                      <a:pt x="47203" y="13731"/>
                      <a:pt x="47281" y="14001"/>
                    </a:cubicBezTo>
                    <a:cubicBezTo>
                      <a:pt x="47421" y="14471"/>
                      <a:pt x="47691" y="14332"/>
                      <a:pt x="47961" y="14628"/>
                    </a:cubicBezTo>
                    <a:cubicBezTo>
                      <a:pt x="49137" y="15892"/>
                      <a:pt x="47612" y="15456"/>
                      <a:pt x="46871" y="15918"/>
                    </a:cubicBezTo>
                    <a:cubicBezTo>
                      <a:pt x="45974" y="16476"/>
                      <a:pt x="45991" y="17853"/>
                      <a:pt x="47063" y="18219"/>
                    </a:cubicBezTo>
                    <a:cubicBezTo>
                      <a:pt x="47194" y="18266"/>
                      <a:pt x="47305" y="18285"/>
                      <a:pt x="47403" y="18285"/>
                    </a:cubicBezTo>
                    <a:cubicBezTo>
                      <a:pt x="47799" y="18285"/>
                      <a:pt x="47994" y="17977"/>
                      <a:pt x="48440" y="17914"/>
                    </a:cubicBezTo>
                    <a:cubicBezTo>
                      <a:pt x="48567" y="17896"/>
                      <a:pt x="48684" y="17888"/>
                      <a:pt x="48792" y="17888"/>
                    </a:cubicBezTo>
                    <a:cubicBezTo>
                      <a:pt x="50162" y="17888"/>
                      <a:pt x="50051" y="19260"/>
                      <a:pt x="50584" y="20302"/>
                    </a:cubicBezTo>
                    <a:cubicBezTo>
                      <a:pt x="50898" y="20903"/>
                      <a:pt x="51003" y="21165"/>
                      <a:pt x="50087" y="21322"/>
                    </a:cubicBezTo>
                    <a:cubicBezTo>
                      <a:pt x="50022" y="21332"/>
                      <a:pt x="49963" y="21337"/>
                      <a:pt x="49908" y="21337"/>
                    </a:cubicBezTo>
                    <a:cubicBezTo>
                      <a:pt x="49739" y="21337"/>
                      <a:pt x="49612" y="21294"/>
                      <a:pt x="49460" y="21261"/>
                    </a:cubicBezTo>
                    <a:cubicBezTo>
                      <a:pt x="49437" y="21215"/>
                      <a:pt x="49401" y="21189"/>
                      <a:pt x="49357" y="21189"/>
                    </a:cubicBezTo>
                    <a:cubicBezTo>
                      <a:pt x="49351" y="21189"/>
                      <a:pt x="49345" y="21190"/>
                      <a:pt x="49338" y="21191"/>
                    </a:cubicBezTo>
                    <a:cubicBezTo>
                      <a:pt x="48992" y="21221"/>
                      <a:pt x="48654" y="21235"/>
                      <a:pt x="48322" y="21235"/>
                    </a:cubicBezTo>
                    <a:cubicBezTo>
                      <a:pt x="46449" y="21235"/>
                      <a:pt x="44773" y="20789"/>
                      <a:pt x="42915" y="20293"/>
                    </a:cubicBezTo>
                    <a:cubicBezTo>
                      <a:pt x="42605" y="20211"/>
                      <a:pt x="42331" y="20175"/>
                      <a:pt x="42080" y="20175"/>
                    </a:cubicBezTo>
                    <a:cubicBezTo>
                      <a:pt x="41006" y="20175"/>
                      <a:pt x="40360" y="20823"/>
                      <a:pt x="39124" y="21191"/>
                    </a:cubicBezTo>
                    <a:cubicBezTo>
                      <a:pt x="39071" y="21208"/>
                      <a:pt x="39036" y="21261"/>
                      <a:pt x="39028" y="21322"/>
                    </a:cubicBezTo>
                    <a:cubicBezTo>
                      <a:pt x="39001" y="21775"/>
                      <a:pt x="39115" y="21975"/>
                      <a:pt x="39498" y="22245"/>
                    </a:cubicBezTo>
                    <a:cubicBezTo>
                      <a:pt x="40222" y="22760"/>
                      <a:pt x="40875" y="22620"/>
                      <a:pt x="41154" y="23805"/>
                    </a:cubicBezTo>
                    <a:cubicBezTo>
                      <a:pt x="41206" y="24041"/>
                      <a:pt x="41372" y="24651"/>
                      <a:pt x="41389" y="24869"/>
                    </a:cubicBezTo>
                    <a:cubicBezTo>
                      <a:pt x="41512" y="26577"/>
                      <a:pt x="39681" y="27675"/>
                      <a:pt x="38418" y="28599"/>
                    </a:cubicBezTo>
                    <a:cubicBezTo>
                      <a:pt x="38366" y="28597"/>
                      <a:pt x="38326" y="28596"/>
                      <a:pt x="38293" y="28596"/>
                    </a:cubicBezTo>
                    <a:cubicBezTo>
                      <a:pt x="38137" y="28596"/>
                      <a:pt x="38111" y="28618"/>
                      <a:pt x="37703" y="28703"/>
                    </a:cubicBezTo>
                    <a:cubicBezTo>
                      <a:pt x="37633" y="28730"/>
                      <a:pt x="37590" y="28799"/>
                      <a:pt x="37607" y="28860"/>
                    </a:cubicBezTo>
                    <a:cubicBezTo>
                      <a:pt x="37694" y="29261"/>
                      <a:pt x="37685" y="29061"/>
                      <a:pt x="37938" y="29340"/>
                    </a:cubicBezTo>
                    <a:cubicBezTo>
                      <a:pt x="38391" y="29836"/>
                      <a:pt x="40047" y="30429"/>
                      <a:pt x="39795" y="31466"/>
                    </a:cubicBezTo>
                    <a:cubicBezTo>
                      <a:pt x="39721" y="31773"/>
                      <a:pt x="39533" y="31881"/>
                      <a:pt x="39291" y="31881"/>
                    </a:cubicBezTo>
                    <a:cubicBezTo>
                      <a:pt x="38761" y="31881"/>
                      <a:pt x="37973" y="31364"/>
                      <a:pt x="37555" y="31274"/>
                    </a:cubicBezTo>
                    <a:cubicBezTo>
                      <a:pt x="37370" y="31234"/>
                      <a:pt x="37183" y="31220"/>
                      <a:pt x="36996" y="31220"/>
                    </a:cubicBezTo>
                    <a:cubicBezTo>
                      <a:pt x="36523" y="31220"/>
                      <a:pt x="36046" y="31312"/>
                      <a:pt x="35581" y="31312"/>
                    </a:cubicBezTo>
                    <a:cubicBezTo>
                      <a:pt x="35397" y="31312"/>
                      <a:pt x="35215" y="31297"/>
                      <a:pt x="35036" y="31257"/>
                    </a:cubicBezTo>
                    <a:cubicBezTo>
                      <a:pt x="33955" y="31013"/>
                      <a:pt x="33267" y="29889"/>
                      <a:pt x="32160" y="29714"/>
                    </a:cubicBezTo>
                    <a:cubicBezTo>
                      <a:pt x="32156" y="29715"/>
                      <a:pt x="32146" y="29716"/>
                      <a:pt x="32130" y="29716"/>
                    </a:cubicBezTo>
                    <a:cubicBezTo>
                      <a:pt x="32031" y="29716"/>
                      <a:pt x="31721" y="29701"/>
                      <a:pt x="31493" y="29701"/>
                    </a:cubicBezTo>
                    <a:cubicBezTo>
                      <a:pt x="31383" y="29701"/>
                      <a:pt x="31292" y="29704"/>
                      <a:pt x="31254" y="29714"/>
                    </a:cubicBezTo>
                    <a:cubicBezTo>
                      <a:pt x="30992" y="29497"/>
                      <a:pt x="30077" y="28747"/>
                      <a:pt x="30068" y="28686"/>
                    </a:cubicBezTo>
                    <a:cubicBezTo>
                      <a:pt x="30007" y="28390"/>
                      <a:pt x="30565" y="28468"/>
                      <a:pt x="30434" y="27937"/>
                    </a:cubicBezTo>
                    <a:cubicBezTo>
                      <a:pt x="30321" y="27474"/>
                      <a:pt x="30003" y="27290"/>
                      <a:pt x="29612" y="27290"/>
                    </a:cubicBezTo>
                    <a:cubicBezTo>
                      <a:pt x="28675" y="27290"/>
                      <a:pt x="27318" y="28347"/>
                      <a:pt x="27349" y="29183"/>
                    </a:cubicBezTo>
                    <a:cubicBezTo>
                      <a:pt x="27358" y="29479"/>
                      <a:pt x="27445" y="29636"/>
                      <a:pt x="27611" y="29889"/>
                    </a:cubicBezTo>
                    <a:cubicBezTo>
                      <a:pt x="27637" y="29924"/>
                      <a:pt x="27654" y="29950"/>
                      <a:pt x="27672" y="29976"/>
                    </a:cubicBezTo>
                    <a:lnTo>
                      <a:pt x="27576" y="29976"/>
                    </a:lnTo>
                    <a:cubicBezTo>
                      <a:pt x="27527" y="29979"/>
                      <a:pt x="27480" y="29980"/>
                      <a:pt x="27432" y="29980"/>
                    </a:cubicBezTo>
                    <a:cubicBezTo>
                      <a:pt x="26548" y="29980"/>
                      <a:pt x="25816" y="29483"/>
                      <a:pt x="25032" y="29483"/>
                    </a:cubicBezTo>
                    <a:cubicBezTo>
                      <a:pt x="24759" y="29483"/>
                      <a:pt x="24480" y="29543"/>
                      <a:pt x="24185" y="29706"/>
                    </a:cubicBezTo>
                    <a:cubicBezTo>
                      <a:pt x="24116" y="29749"/>
                      <a:pt x="24107" y="29845"/>
                      <a:pt x="24159" y="29906"/>
                    </a:cubicBezTo>
                    <a:lnTo>
                      <a:pt x="25022" y="30935"/>
                    </a:lnTo>
                    <a:cubicBezTo>
                      <a:pt x="25432" y="31623"/>
                      <a:pt x="25388" y="32155"/>
                      <a:pt x="24883" y="32547"/>
                    </a:cubicBezTo>
                    <a:cubicBezTo>
                      <a:pt x="24752" y="32991"/>
                      <a:pt x="24560" y="32930"/>
                      <a:pt x="24560" y="33418"/>
                    </a:cubicBezTo>
                    <a:cubicBezTo>
                      <a:pt x="24560" y="33385"/>
                      <a:pt x="24560" y="33370"/>
                      <a:pt x="24560" y="33370"/>
                    </a:cubicBezTo>
                    <a:lnTo>
                      <a:pt x="24560" y="33370"/>
                    </a:lnTo>
                    <a:cubicBezTo>
                      <a:pt x="24558" y="33370"/>
                      <a:pt x="24560" y="33993"/>
                      <a:pt x="24673" y="34159"/>
                    </a:cubicBezTo>
                    <a:cubicBezTo>
                      <a:pt x="24395" y="34107"/>
                      <a:pt x="24116" y="34037"/>
                      <a:pt x="23845" y="33950"/>
                    </a:cubicBezTo>
                    <a:lnTo>
                      <a:pt x="23401" y="33854"/>
                    </a:lnTo>
                    <a:cubicBezTo>
                      <a:pt x="23387" y="33855"/>
                      <a:pt x="23373" y="33856"/>
                      <a:pt x="23360" y="33856"/>
                    </a:cubicBezTo>
                    <a:cubicBezTo>
                      <a:pt x="23163" y="33856"/>
                      <a:pt x="23081" y="33733"/>
                      <a:pt x="23113" y="33479"/>
                    </a:cubicBezTo>
                    <a:lnTo>
                      <a:pt x="23113" y="33479"/>
                    </a:lnTo>
                    <a:cubicBezTo>
                      <a:pt x="23137" y="33501"/>
                      <a:pt x="23149" y="33511"/>
                      <a:pt x="23152" y="33511"/>
                    </a:cubicBezTo>
                    <a:cubicBezTo>
                      <a:pt x="23179" y="33511"/>
                      <a:pt x="22517" y="32778"/>
                      <a:pt x="22483" y="32778"/>
                    </a:cubicBezTo>
                    <a:lnTo>
                      <a:pt x="22483" y="32778"/>
                    </a:lnTo>
                    <a:cubicBezTo>
                      <a:pt x="22479" y="32778"/>
                      <a:pt x="22484" y="32789"/>
                      <a:pt x="22499" y="32811"/>
                    </a:cubicBezTo>
                    <a:lnTo>
                      <a:pt x="22499" y="32811"/>
                    </a:lnTo>
                    <a:cubicBezTo>
                      <a:pt x="22412" y="32695"/>
                      <a:pt x="22024" y="32677"/>
                      <a:pt x="22024" y="32634"/>
                    </a:cubicBezTo>
                    <a:cubicBezTo>
                      <a:pt x="21998" y="32251"/>
                      <a:pt x="24342" y="31928"/>
                      <a:pt x="24525" y="31902"/>
                    </a:cubicBezTo>
                    <a:cubicBezTo>
                      <a:pt x="24656" y="31893"/>
                      <a:pt x="24717" y="31684"/>
                      <a:pt x="24560" y="31649"/>
                    </a:cubicBezTo>
                    <a:cubicBezTo>
                      <a:pt x="22922" y="31335"/>
                      <a:pt x="22259" y="30298"/>
                      <a:pt x="21858" y="28808"/>
                    </a:cubicBezTo>
                    <a:cubicBezTo>
                      <a:pt x="21728" y="28303"/>
                      <a:pt x="21728" y="27788"/>
                      <a:pt x="21318" y="27405"/>
                    </a:cubicBezTo>
                    <a:cubicBezTo>
                      <a:pt x="20961" y="27082"/>
                      <a:pt x="20342" y="26943"/>
                      <a:pt x="19915" y="26760"/>
                    </a:cubicBezTo>
                    <a:cubicBezTo>
                      <a:pt x="18712" y="26246"/>
                      <a:pt x="17623" y="25488"/>
                      <a:pt x="16725" y="24538"/>
                    </a:cubicBezTo>
                    <a:cubicBezTo>
                      <a:pt x="16700" y="24512"/>
                      <a:pt x="16668" y="24499"/>
                      <a:pt x="16636" y="24499"/>
                    </a:cubicBezTo>
                    <a:cubicBezTo>
                      <a:pt x="16613" y="24499"/>
                      <a:pt x="16590" y="24506"/>
                      <a:pt x="16568" y="24520"/>
                    </a:cubicBezTo>
                    <a:cubicBezTo>
                      <a:pt x="16037" y="24877"/>
                      <a:pt x="16202" y="25348"/>
                      <a:pt x="16490" y="25862"/>
                    </a:cubicBezTo>
                    <a:cubicBezTo>
                      <a:pt x="16821" y="26455"/>
                      <a:pt x="17475" y="26995"/>
                      <a:pt x="17989" y="27414"/>
                    </a:cubicBezTo>
                    <a:cubicBezTo>
                      <a:pt x="18407" y="27753"/>
                      <a:pt x="18852" y="28050"/>
                      <a:pt x="19322" y="28303"/>
                    </a:cubicBezTo>
                    <a:lnTo>
                      <a:pt x="19793" y="28538"/>
                    </a:lnTo>
                    <a:cubicBezTo>
                      <a:pt x="20220" y="28616"/>
                      <a:pt x="20324" y="28878"/>
                      <a:pt x="20107" y="29322"/>
                    </a:cubicBezTo>
                    <a:cubicBezTo>
                      <a:pt x="20079" y="29298"/>
                      <a:pt x="20047" y="29287"/>
                      <a:pt x="20017" y="29287"/>
                    </a:cubicBezTo>
                    <a:cubicBezTo>
                      <a:pt x="19950" y="29287"/>
                      <a:pt x="19889" y="29338"/>
                      <a:pt x="19889" y="29409"/>
                    </a:cubicBezTo>
                    <a:cubicBezTo>
                      <a:pt x="19871" y="30595"/>
                      <a:pt x="19505" y="31928"/>
                      <a:pt x="18590" y="32739"/>
                    </a:cubicBezTo>
                    <a:cubicBezTo>
                      <a:pt x="18264" y="33025"/>
                      <a:pt x="17938" y="33292"/>
                      <a:pt x="17708" y="33292"/>
                    </a:cubicBezTo>
                    <a:cubicBezTo>
                      <a:pt x="17531" y="33292"/>
                      <a:pt x="17410" y="33136"/>
                      <a:pt x="17387" y="32712"/>
                    </a:cubicBezTo>
                    <a:cubicBezTo>
                      <a:pt x="17363" y="32144"/>
                      <a:pt x="17343" y="31994"/>
                      <a:pt x="17363" y="31994"/>
                    </a:cubicBezTo>
                    <a:lnTo>
                      <a:pt x="17363" y="31994"/>
                    </a:lnTo>
                    <a:cubicBezTo>
                      <a:pt x="17384" y="31994"/>
                      <a:pt x="17453" y="32181"/>
                      <a:pt x="17615" y="32181"/>
                    </a:cubicBezTo>
                    <a:cubicBezTo>
                      <a:pt x="17664" y="32181"/>
                      <a:pt x="17721" y="32164"/>
                      <a:pt x="17788" y="32120"/>
                    </a:cubicBezTo>
                    <a:cubicBezTo>
                      <a:pt x="18372" y="31745"/>
                      <a:pt x="18756" y="31824"/>
                      <a:pt x="18878" y="30952"/>
                    </a:cubicBezTo>
                    <a:cubicBezTo>
                      <a:pt x="19000" y="30141"/>
                      <a:pt x="18468" y="29505"/>
                      <a:pt x="17928" y="28974"/>
                    </a:cubicBezTo>
                    <a:cubicBezTo>
                      <a:pt x="16655" y="27701"/>
                      <a:pt x="15165" y="26603"/>
                      <a:pt x="13797" y="25435"/>
                    </a:cubicBezTo>
                    <a:cubicBezTo>
                      <a:pt x="13771" y="25410"/>
                      <a:pt x="13740" y="25398"/>
                      <a:pt x="13708" y="25398"/>
                    </a:cubicBezTo>
                    <a:cubicBezTo>
                      <a:pt x="13665" y="25398"/>
                      <a:pt x="13622" y="25421"/>
                      <a:pt x="13596" y="25461"/>
                    </a:cubicBezTo>
                    <a:cubicBezTo>
                      <a:pt x="13024" y="26342"/>
                      <a:pt x="12538" y="26506"/>
                      <a:pt x="12049" y="26506"/>
                    </a:cubicBezTo>
                    <a:cubicBezTo>
                      <a:pt x="11759" y="26506"/>
                      <a:pt x="11468" y="26448"/>
                      <a:pt x="11158" y="26448"/>
                    </a:cubicBezTo>
                    <a:cubicBezTo>
                      <a:pt x="10884" y="26448"/>
                      <a:pt x="10594" y="26493"/>
                      <a:pt x="10276" y="26664"/>
                    </a:cubicBezTo>
                    <a:cubicBezTo>
                      <a:pt x="10145" y="26734"/>
                      <a:pt x="10119" y="26812"/>
                      <a:pt x="9945" y="26926"/>
                    </a:cubicBezTo>
                    <a:cubicBezTo>
                      <a:pt x="9038" y="27527"/>
                      <a:pt x="10537" y="27013"/>
                      <a:pt x="8576" y="28268"/>
                    </a:cubicBezTo>
                    <a:cubicBezTo>
                      <a:pt x="7635" y="28869"/>
                      <a:pt x="7373" y="29165"/>
                      <a:pt x="7173" y="30368"/>
                    </a:cubicBezTo>
                    <a:cubicBezTo>
                      <a:pt x="6955" y="31702"/>
                      <a:pt x="6737" y="33035"/>
                      <a:pt x="5169" y="33436"/>
                    </a:cubicBezTo>
                    <a:cubicBezTo>
                      <a:pt x="4764" y="33539"/>
                      <a:pt x="3981" y="33643"/>
                      <a:pt x="3174" y="33643"/>
                    </a:cubicBezTo>
                    <a:cubicBezTo>
                      <a:pt x="2069" y="33643"/>
                      <a:pt x="919" y="33447"/>
                      <a:pt x="637" y="32782"/>
                    </a:cubicBezTo>
                    <a:cubicBezTo>
                      <a:pt x="218" y="31806"/>
                      <a:pt x="828" y="29453"/>
                      <a:pt x="968" y="28538"/>
                    </a:cubicBezTo>
                    <a:cubicBezTo>
                      <a:pt x="1037" y="28076"/>
                      <a:pt x="1020" y="27414"/>
                      <a:pt x="1229" y="27013"/>
                    </a:cubicBezTo>
                    <a:cubicBezTo>
                      <a:pt x="1431" y="26630"/>
                      <a:pt x="1778" y="26512"/>
                      <a:pt x="2168" y="26512"/>
                    </a:cubicBezTo>
                    <a:cubicBezTo>
                      <a:pt x="2551" y="26512"/>
                      <a:pt x="2976" y="26626"/>
                      <a:pt x="3347" y="26716"/>
                    </a:cubicBezTo>
                    <a:cubicBezTo>
                      <a:pt x="3357" y="26719"/>
                      <a:pt x="3368" y="26720"/>
                      <a:pt x="3378" y="26720"/>
                    </a:cubicBezTo>
                    <a:cubicBezTo>
                      <a:pt x="3436" y="26720"/>
                      <a:pt x="3489" y="26680"/>
                      <a:pt x="3504" y="26621"/>
                    </a:cubicBezTo>
                    <a:cubicBezTo>
                      <a:pt x="3835" y="26676"/>
                      <a:pt x="4168" y="26704"/>
                      <a:pt x="4499" y="26704"/>
                    </a:cubicBezTo>
                    <a:cubicBezTo>
                      <a:pt x="4944" y="26704"/>
                      <a:pt x="5388" y="26654"/>
                      <a:pt x="5822" y="26559"/>
                    </a:cubicBezTo>
                    <a:cubicBezTo>
                      <a:pt x="5883" y="26542"/>
                      <a:pt x="5918" y="26490"/>
                      <a:pt x="5918" y="26437"/>
                    </a:cubicBezTo>
                    <a:cubicBezTo>
                      <a:pt x="5796" y="24938"/>
                      <a:pt x="6694" y="24172"/>
                      <a:pt x="5901" y="22864"/>
                    </a:cubicBezTo>
                    <a:cubicBezTo>
                      <a:pt x="5799" y="22696"/>
                      <a:pt x="5736" y="22651"/>
                      <a:pt x="5692" y="22651"/>
                    </a:cubicBezTo>
                    <a:cubicBezTo>
                      <a:pt x="5643" y="22651"/>
                      <a:pt x="5617" y="22708"/>
                      <a:pt x="5585" y="22708"/>
                    </a:cubicBezTo>
                    <a:cubicBezTo>
                      <a:pt x="5541" y="22708"/>
                      <a:pt x="5486" y="22600"/>
                      <a:pt x="5343" y="22089"/>
                    </a:cubicBezTo>
                    <a:cubicBezTo>
                      <a:pt x="5264" y="21801"/>
                      <a:pt x="5203" y="21618"/>
                      <a:pt x="5160" y="21505"/>
                    </a:cubicBezTo>
                    <a:lnTo>
                      <a:pt x="5160" y="21505"/>
                    </a:lnTo>
                    <a:cubicBezTo>
                      <a:pt x="5188" y="21539"/>
                      <a:pt x="5221" y="21566"/>
                      <a:pt x="5257" y="21566"/>
                    </a:cubicBezTo>
                    <a:cubicBezTo>
                      <a:pt x="5313" y="21566"/>
                      <a:pt x="5376" y="21505"/>
                      <a:pt x="5439" y="21322"/>
                    </a:cubicBezTo>
                    <a:cubicBezTo>
                      <a:pt x="5569" y="21104"/>
                      <a:pt x="5691" y="20877"/>
                      <a:pt x="5805" y="20651"/>
                    </a:cubicBezTo>
                    <a:cubicBezTo>
                      <a:pt x="5933" y="20550"/>
                      <a:pt x="6078" y="20517"/>
                      <a:pt x="6233" y="20517"/>
                    </a:cubicBezTo>
                    <a:cubicBezTo>
                      <a:pt x="6521" y="20517"/>
                      <a:pt x="6842" y="20630"/>
                      <a:pt x="7148" y="20630"/>
                    </a:cubicBezTo>
                    <a:cubicBezTo>
                      <a:pt x="7261" y="20630"/>
                      <a:pt x="7372" y="20614"/>
                      <a:pt x="7478" y="20572"/>
                    </a:cubicBezTo>
                    <a:cubicBezTo>
                      <a:pt x="7740" y="20459"/>
                      <a:pt x="7740" y="20302"/>
                      <a:pt x="7949" y="20136"/>
                    </a:cubicBezTo>
                    <a:cubicBezTo>
                      <a:pt x="8724" y="19483"/>
                      <a:pt x="9265" y="18463"/>
                      <a:pt x="10067" y="17774"/>
                    </a:cubicBezTo>
                    <a:cubicBezTo>
                      <a:pt x="11017" y="16973"/>
                      <a:pt x="12080" y="16310"/>
                      <a:pt x="13213" y="15814"/>
                    </a:cubicBezTo>
                    <a:cubicBezTo>
                      <a:pt x="13256" y="15787"/>
                      <a:pt x="13282" y="15744"/>
                      <a:pt x="13282" y="15700"/>
                    </a:cubicBezTo>
                    <a:cubicBezTo>
                      <a:pt x="13317" y="15116"/>
                      <a:pt x="13291" y="14445"/>
                      <a:pt x="13387" y="13861"/>
                    </a:cubicBezTo>
                    <a:cubicBezTo>
                      <a:pt x="13535" y="12972"/>
                      <a:pt x="13762" y="12772"/>
                      <a:pt x="14407" y="12249"/>
                    </a:cubicBezTo>
                    <a:cubicBezTo>
                      <a:pt x="14721" y="12005"/>
                      <a:pt x="14930" y="12110"/>
                      <a:pt x="15104" y="11709"/>
                    </a:cubicBezTo>
                    <a:cubicBezTo>
                      <a:pt x="15130" y="11656"/>
                      <a:pt x="15130" y="11595"/>
                      <a:pt x="15087" y="11552"/>
                    </a:cubicBezTo>
                    <a:cubicBezTo>
                      <a:pt x="14797" y="11249"/>
                      <a:pt x="14577" y="11135"/>
                      <a:pt x="14246" y="11135"/>
                    </a:cubicBezTo>
                    <a:cubicBezTo>
                      <a:pt x="14139" y="11135"/>
                      <a:pt x="14020" y="11147"/>
                      <a:pt x="13884" y="11168"/>
                    </a:cubicBezTo>
                    <a:cubicBezTo>
                      <a:pt x="13605" y="11203"/>
                      <a:pt x="13317" y="11465"/>
                      <a:pt x="13056" y="11482"/>
                    </a:cubicBezTo>
                    <a:cubicBezTo>
                      <a:pt x="11461" y="10689"/>
                      <a:pt x="10999" y="9905"/>
                      <a:pt x="11679" y="9146"/>
                    </a:cubicBezTo>
                    <a:cubicBezTo>
                      <a:pt x="11827" y="8963"/>
                      <a:pt x="11958" y="8763"/>
                      <a:pt x="12054" y="8554"/>
                    </a:cubicBezTo>
                    <a:cubicBezTo>
                      <a:pt x="12254" y="7970"/>
                      <a:pt x="11801" y="7761"/>
                      <a:pt x="11897" y="7246"/>
                    </a:cubicBezTo>
                    <a:cubicBezTo>
                      <a:pt x="12106" y="6157"/>
                      <a:pt x="15243" y="5817"/>
                      <a:pt x="16054" y="5625"/>
                    </a:cubicBezTo>
                    <a:cubicBezTo>
                      <a:pt x="16115" y="5608"/>
                      <a:pt x="16159" y="5538"/>
                      <a:pt x="16141" y="5468"/>
                    </a:cubicBezTo>
                    <a:cubicBezTo>
                      <a:pt x="15671" y="3874"/>
                      <a:pt x="18625" y="780"/>
                      <a:pt x="19836" y="440"/>
                    </a:cubicBezTo>
                    <a:cubicBezTo>
                      <a:pt x="20294" y="314"/>
                      <a:pt x="20685" y="251"/>
                      <a:pt x="21047" y="251"/>
                    </a:cubicBezTo>
                    <a:close/>
                    <a:moveTo>
                      <a:pt x="21411" y="1"/>
                    </a:moveTo>
                    <a:cubicBezTo>
                      <a:pt x="20446" y="1"/>
                      <a:pt x="19354" y="166"/>
                      <a:pt x="18538" y="570"/>
                    </a:cubicBezTo>
                    <a:cubicBezTo>
                      <a:pt x="17492" y="1085"/>
                      <a:pt x="17387" y="2165"/>
                      <a:pt x="16681" y="3063"/>
                    </a:cubicBezTo>
                    <a:cubicBezTo>
                      <a:pt x="16455" y="3351"/>
                      <a:pt x="16176" y="3612"/>
                      <a:pt x="16010" y="3952"/>
                    </a:cubicBezTo>
                    <a:cubicBezTo>
                      <a:pt x="15941" y="4100"/>
                      <a:pt x="15827" y="4885"/>
                      <a:pt x="15740" y="5015"/>
                    </a:cubicBezTo>
                    <a:cubicBezTo>
                      <a:pt x="14999" y="6131"/>
                      <a:pt x="13291" y="5686"/>
                      <a:pt x="12193" y="6296"/>
                    </a:cubicBezTo>
                    <a:cubicBezTo>
                      <a:pt x="11627" y="6610"/>
                      <a:pt x="11679" y="6532"/>
                      <a:pt x="11609" y="7133"/>
                    </a:cubicBezTo>
                    <a:cubicBezTo>
                      <a:pt x="11557" y="7543"/>
                      <a:pt x="11775" y="7761"/>
                      <a:pt x="11696" y="8257"/>
                    </a:cubicBezTo>
                    <a:cubicBezTo>
                      <a:pt x="11583" y="8902"/>
                      <a:pt x="11531" y="8754"/>
                      <a:pt x="11304" y="9207"/>
                    </a:cubicBezTo>
                    <a:cubicBezTo>
                      <a:pt x="11104" y="9608"/>
                      <a:pt x="10929" y="9783"/>
                      <a:pt x="10929" y="10236"/>
                    </a:cubicBezTo>
                    <a:cubicBezTo>
                      <a:pt x="10947" y="10733"/>
                      <a:pt x="11182" y="11194"/>
                      <a:pt x="11566" y="11499"/>
                    </a:cubicBezTo>
                    <a:cubicBezTo>
                      <a:pt x="11836" y="11717"/>
                      <a:pt x="12055" y="11787"/>
                      <a:pt x="12258" y="11787"/>
                    </a:cubicBezTo>
                    <a:cubicBezTo>
                      <a:pt x="12625" y="11787"/>
                      <a:pt x="12940" y="11557"/>
                      <a:pt x="13413" y="11557"/>
                    </a:cubicBezTo>
                    <a:cubicBezTo>
                      <a:pt x="13444" y="11557"/>
                      <a:pt x="13476" y="11558"/>
                      <a:pt x="13509" y="11560"/>
                    </a:cubicBezTo>
                    <a:cubicBezTo>
                      <a:pt x="13901" y="11595"/>
                      <a:pt x="14232" y="11944"/>
                      <a:pt x="14180" y="12049"/>
                    </a:cubicBezTo>
                    <a:cubicBezTo>
                      <a:pt x="14023" y="12118"/>
                      <a:pt x="13858" y="12179"/>
                      <a:pt x="13692" y="12214"/>
                    </a:cubicBezTo>
                    <a:cubicBezTo>
                      <a:pt x="13622" y="12310"/>
                      <a:pt x="13474" y="12345"/>
                      <a:pt x="13387" y="12449"/>
                    </a:cubicBezTo>
                    <a:cubicBezTo>
                      <a:pt x="12611" y="13373"/>
                      <a:pt x="13561" y="14890"/>
                      <a:pt x="12594" y="15822"/>
                    </a:cubicBezTo>
                    <a:cubicBezTo>
                      <a:pt x="11801" y="16589"/>
                      <a:pt x="10546" y="17008"/>
                      <a:pt x="9683" y="17783"/>
                    </a:cubicBezTo>
                    <a:cubicBezTo>
                      <a:pt x="9212" y="18202"/>
                      <a:pt x="8785" y="18646"/>
                      <a:pt x="8384" y="19134"/>
                    </a:cubicBezTo>
                    <a:cubicBezTo>
                      <a:pt x="7851" y="19779"/>
                      <a:pt x="7696" y="20075"/>
                      <a:pt x="6863" y="20075"/>
                    </a:cubicBezTo>
                    <a:cubicBezTo>
                      <a:pt x="6784" y="20075"/>
                      <a:pt x="6699" y="20072"/>
                      <a:pt x="6607" y="20067"/>
                    </a:cubicBezTo>
                    <a:cubicBezTo>
                      <a:pt x="6316" y="20052"/>
                      <a:pt x="6156" y="19976"/>
                      <a:pt x="6004" y="19976"/>
                    </a:cubicBezTo>
                    <a:cubicBezTo>
                      <a:pt x="5877" y="19976"/>
                      <a:pt x="5755" y="20029"/>
                      <a:pt x="5569" y="20215"/>
                    </a:cubicBezTo>
                    <a:cubicBezTo>
                      <a:pt x="5369" y="20415"/>
                      <a:pt x="5264" y="21017"/>
                      <a:pt x="5003" y="21295"/>
                    </a:cubicBezTo>
                    <a:cubicBezTo>
                      <a:pt x="4846" y="21461"/>
                      <a:pt x="4585" y="21487"/>
                      <a:pt x="4471" y="21714"/>
                    </a:cubicBezTo>
                    <a:cubicBezTo>
                      <a:pt x="4236" y="22193"/>
                      <a:pt x="4506" y="22280"/>
                      <a:pt x="4750" y="22620"/>
                    </a:cubicBezTo>
                    <a:cubicBezTo>
                      <a:pt x="4820" y="22716"/>
                      <a:pt x="5038" y="22699"/>
                      <a:pt x="5116" y="22786"/>
                    </a:cubicBezTo>
                    <a:cubicBezTo>
                      <a:pt x="5691" y="23396"/>
                      <a:pt x="5988" y="24459"/>
                      <a:pt x="5752" y="25226"/>
                    </a:cubicBezTo>
                    <a:cubicBezTo>
                      <a:pt x="5475" y="26134"/>
                      <a:pt x="4923" y="26444"/>
                      <a:pt x="4165" y="26444"/>
                    </a:cubicBezTo>
                    <a:cubicBezTo>
                      <a:pt x="3803" y="26444"/>
                      <a:pt x="3394" y="26373"/>
                      <a:pt x="2946" y="26263"/>
                    </a:cubicBezTo>
                    <a:cubicBezTo>
                      <a:pt x="2935" y="26260"/>
                      <a:pt x="2923" y="26257"/>
                      <a:pt x="2910" y="26257"/>
                    </a:cubicBezTo>
                    <a:cubicBezTo>
                      <a:pt x="2893" y="26257"/>
                      <a:pt x="2874" y="26262"/>
                      <a:pt x="2859" y="26272"/>
                    </a:cubicBezTo>
                    <a:cubicBezTo>
                      <a:pt x="2516" y="26120"/>
                      <a:pt x="2157" y="25951"/>
                      <a:pt x="1817" y="25951"/>
                    </a:cubicBezTo>
                    <a:cubicBezTo>
                      <a:pt x="1611" y="25951"/>
                      <a:pt x="1413" y="26012"/>
                      <a:pt x="1229" y="26176"/>
                    </a:cubicBezTo>
                    <a:cubicBezTo>
                      <a:pt x="645" y="26690"/>
                      <a:pt x="637" y="28956"/>
                      <a:pt x="541" y="29714"/>
                    </a:cubicBezTo>
                    <a:cubicBezTo>
                      <a:pt x="427" y="30664"/>
                      <a:pt x="0" y="32381"/>
                      <a:pt x="454" y="33270"/>
                    </a:cubicBezTo>
                    <a:cubicBezTo>
                      <a:pt x="709" y="33776"/>
                      <a:pt x="1345" y="33882"/>
                      <a:pt x="1992" y="33882"/>
                    </a:cubicBezTo>
                    <a:cubicBezTo>
                      <a:pt x="2455" y="33882"/>
                      <a:pt x="2924" y="33828"/>
                      <a:pt x="3263" y="33828"/>
                    </a:cubicBezTo>
                    <a:cubicBezTo>
                      <a:pt x="3273" y="33828"/>
                      <a:pt x="3284" y="33828"/>
                      <a:pt x="3295" y="33828"/>
                    </a:cubicBezTo>
                    <a:cubicBezTo>
                      <a:pt x="3353" y="33829"/>
                      <a:pt x="3412" y="33829"/>
                      <a:pt x="3470" y="33829"/>
                    </a:cubicBezTo>
                    <a:cubicBezTo>
                      <a:pt x="5463" y="33829"/>
                      <a:pt x="6923" y="33373"/>
                      <a:pt x="7321" y="31213"/>
                    </a:cubicBezTo>
                    <a:cubicBezTo>
                      <a:pt x="7408" y="30717"/>
                      <a:pt x="7365" y="30141"/>
                      <a:pt x="7574" y="29680"/>
                    </a:cubicBezTo>
                    <a:cubicBezTo>
                      <a:pt x="8306" y="28024"/>
                      <a:pt x="8611" y="28843"/>
                      <a:pt x="9439" y="28224"/>
                    </a:cubicBezTo>
                    <a:cubicBezTo>
                      <a:pt x="9918" y="27876"/>
                      <a:pt x="9953" y="27509"/>
                      <a:pt x="10502" y="27161"/>
                    </a:cubicBezTo>
                    <a:cubicBezTo>
                      <a:pt x="11226" y="26708"/>
                      <a:pt x="11810" y="26969"/>
                      <a:pt x="12577" y="26682"/>
                    </a:cubicBezTo>
                    <a:cubicBezTo>
                      <a:pt x="12899" y="26568"/>
                      <a:pt x="13108" y="26298"/>
                      <a:pt x="13396" y="26167"/>
                    </a:cubicBezTo>
                    <a:cubicBezTo>
                      <a:pt x="13563" y="26088"/>
                      <a:pt x="13708" y="26053"/>
                      <a:pt x="13840" y="26053"/>
                    </a:cubicBezTo>
                    <a:cubicBezTo>
                      <a:pt x="14273" y="26053"/>
                      <a:pt x="14563" y="26425"/>
                      <a:pt x="15017" y="26812"/>
                    </a:cubicBezTo>
                    <a:cubicBezTo>
                      <a:pt x="15636" y="27344"/>
                      <a:pt x="16263" y="27867"/>
                      <a:pt x="16882" y="28398"/>
                    </a:cubicBezTo>
                    <a:cubicBezTo>
                      <a:pt x="17161" y="28642"/>
                      <a:pt x="17509" y="28878"/>
                      <a:pt x="17753" y="29157"/>
                    </a:cubicBezTo>
                    <a:cubicBezTo>
                      <a:pt x="19026" y="30290"/>
                      <a:pt x="19104" y="31057"/>
                      <a:pt x="17997" y="31457"/>
                    </a:cubicBezTo>
                    <a:cubicBezTo>
                      <a:pt x="17750" y="31730"/>
                      <a:pt x="17401" y="31877"/>
                      <a:pt x="17039" y="31877"/>
                    </a:cubicBezTo>
                    <a:cubicBezTo>
                      <a:pt x="17018" y="31877"/>
                      <a:pt x="16998" y="31877"/>
                      <a:pt x="16978" y="31876"/>
                    </a:cubicBezTo>
                    <a:lnTo>
                      <a:pt x="16978" y="31876"/>
                    </a:lnTo>
                    <a:cubicBezTo>
                      <a:pt x="16368" y="32434"/>
                      <a:pt x="16525" y="33741"/>
                      <a:pt x="17666" y="33741"/>
                    </a:cubicBezTo>
                    <a:cubicBezTo>
                      <a:pt x="18215" y="33741"/>
                      <a:pt x="19035" y="32686"/>
                      <a:pt x="19270" y="32338"/>
                    </a:cubicBezTo>
                    <a:cubicBezTo>
                      <a:pt x="19523" y="31980"/>
                      <a:pt x="19723" y="31588"/>
                      <a:pt x="19871" y="31179"/>
                    </a:cubicBezTo>
                    <a:cubicBezTo>
                      <a:pt x="19932" y="30996"/>
                      <a:pt x="20063" y="29706"/>
                      <a:pt x="20089" y="29688"/>
                    </a:cubicBezTo>
                    <a:cubicBezTo>
                      <a:pt x="20141" y="29619"/>
                      <a:pt x="20586" y="29697"/>
                      <a:pt x="20725" y="29470"/>
                    </a:cubicBezTo>
                    <a:cubicBezTo>
                      <a:pt x="20996" y="29043"/>
                      <a:pt x="20577" y="28738"/>
                      <a:pt x="20290" y="28503"/>
                    </a:cubicBezTo>
                    <a:cubicBezTo>
                      <a:pt x="19653" y="27998"/>
                      <a:pt x="18817" y="27736"/>
                      <a:pt x="18163" y="27204"/>
                    </a:cubicBezTo>
                    <a:cubicBezTo>
                      <a:pt x="17841" y="26952"/>
                      <a:pt x="17422" y="26664"/>
                      <a:pt x="17196" y="26315"/>
                    </a:cubicBezTo>
                    <a:cubicBezTo>
                      <a:pt x="16865" y="26028"/>
                      <a:pt x="16786" y="25636"/>
                      <a:pt x="16952" y="25139"/>
                    </a:cubicBezTo>
                    <a:lnTo>
                      <a:pt x="16952" y="25139"/>
                    </a:lnTo>
                    <a:cubicBezTo>
                      <a:pt x="17152" y="25339"/>
                      <a:pt x="17370" y="25522"/>
                      <a:pt x="17597" y="25697"/>
                    </a:cubicBezTo>
                    <a:cubicBezTo>
                      <a:pt x="18904" y="26751"/>
                      <a:pt x="21152" y="27178"/>
                      <a:pt x="21632" y="28886"/>
                    </a:cubicBezTo>
                    <a:cubicBezTo>
                      <a:pt x="22007" y="30220"/>
                      <a:pt x="22373" y="30847"/>
                      <a:pt x="23549" y="31641"/>
                    </a:cubicBezTo>
                    <a:cubicBezTo>
                      <a:pt x="23610" y="31684"/>
                      <a:pt x="23680" y="31728"/>
                      <a:pt x="23750" y="31763"/>
                    </a:cubicBezTo>
                    <a:lnTo>
                      <a:pt x="23732" y="31763"/>
                    </a:lnTo>
                    <a:cubicBezTo>
                      <a:pt x="22939" y="32094"/>
                      <a:pt x="22294" y="32198"/>
                      <a:pt x="21553" y="32660"/>
                    </a:cubicBezTo>
                    <a:cubicBezTo>
                      <a:pt x="21449" y="32730"/>
                      <a:pt x="21492" y="32896"/>
                      <a:pt x="21623" y="32904"/>
                    </a:cubicBezTo>
                    <a:lnTo>
                      <a:pt x="22991" y="33976"/>
                    </a:lnTo>
                    <a:cubicBezTo>
                      <a:pt x="23000" y="34020"/>
                      <a:pt x="23035" y="34046"/>
                      <a:pt x="23079" y="34063"/>
                    </a:cubicBezTo>
                    <a:lnTo>
                      <a:pt x="24839" y="34438"/>
                    </a:lnTo>
                    <a:cubicBezTo>
                      <a:pt x="24847" y="34440"/>
                      <a:pt x="24856" y="34441"/>
                      <a:pt x="24864" y="34441"/>
                    </a:cubicBezTo>
                    <a:cubicBezTo>
                      <a:pt x="24945" y="34441"/>
                      <a:pt x="25027" y="34368"/>
                      <a:pt x="24996" y="34281"/>
                    </a:cubicBezTo>
                    <a:cubicBezTo>
                      <a:pt x="24377" y="32486"/>
                      <a:pt x="26172" y="32573"/>
                      <a:pt x="25650" y="31283"/>
                    </a:cubicBezTo>
                    <a:cubicBezTo>
                      <a:pt x="25571" y="31083"/>
                      <a:pt x="24734" y="30429"/>
                      <a:pt x="24787" y="30246"/>
                    </a:cubicBezTo>
                    <a:cubicBezTo>
                      <a:pt x="24919" y="29778"/>
                      <a:pt x="25080" y="29622"/>
                      <a:pt x="25247" y="29622"/>
                    </a:cubicBezTo>
                    <a:cubicBezTo>
                      <a:pt x="25575" y="29622"/>
                      <a:pt x="25930" y="30220"/>
                      <a:pt x="26155" y="30237"/>
                    </a:cubicBezTo>
                    <a:cubicBezTo>
                      <a:pt x="26411" y="30246"/>
                      <a:pt x="26665" y="30251"/>
                      <a:pt x="26920" y="30251"/>
                    </a:cubicBezTo>
                    <a:cubicBezTo>
                      <a:pt x="27428" y="30251"/>
                      <a:pt x="27936" y="30232"/>
                      <a:pt x="28447" y="30185"/>
                    </a:cubicBezTo>
                    <a:cubicBezTo>
                      <a:pt x="28595" y="30168"/>
                      <a:pt x="28595" y="29941"/>
                      <a:pt x="28447" y="29932"/>
                    </a:cubicBezTo>
                    <a:cubicBezTo>
                      <a:pt x="26690" y="29880"/>
                      <a:pt x="28272" y="27613"/>
                      <a:pt x="29260" y="27613"/>
                    </a:cubicBezTo>
                    <a:cubicBezTo>
                      <a:pt x="29585" y="27613"/>
                      <a:pt x="29847" y="27859"/>
                      <a:pt x="29903" y="28512"/>
                    </a:cubicBezTo>
                    <a:cubicBezTo>
                      <a:pt x="29920" y="28660"/>
                      <a:pt x="29554" y="28852"/>
                      <a:pt x="29537" y="29043"/>
                    </a:cubicBezTo>
                    <a:cubicBezTo>
                      <a:pt x="29510" y="29305"/>
                      <a:pt x="29354" y="29366"/>
                      <a:pt x="29458" y="29706"/>
                    </a:cubicBezTo>
                    <a:cubicBezTo>
                      <a:pt x="29613" y="30196"/>
                      <a:pt x="30046" y="30321"/>
                      <a:pt x="30523" y="30321"/>
                    </a:cubicBezTo>
                    <a:cubicBezTo>
                      <a:pt x="31013" y="30321"/>
                      <a:pt x="31550" y="30189"/>
                      <a:pt x="31881" y="30185"/>
                    </a:cubicBezTo>
                    <a:cubicBezTo>
                      <a:pt x="31886" y="30185"/>
                      <a:pt x="31891" y="30185"/>
                      <a:pt x="31896" y="30185"/>
                    </a:cubicBezTo>
                    <a:cubicBezTo>
                      <a:pt x="33307" y="30185"/>
                      <a:pt x="34004" y="31406"/>
                      <a:pt x="35376" y="31588"/>
                    </a:cubicBezTo>
                    <a:cubicBezTo>
                      <a:pt x="36518" y="31736"/>
                      <a:pt x="37511" y="31501"/>
                      <a:pt x="38653" y="31928"/>
                    </a:cubicBezTo>
                    <a:cubicBezTo>
                      <a:pt x="39037" y="32074"/>
                      <a:pt x="39351" y="32275"/>
                      <a:pt x="39709" y="32275"/>
                    </a:cubicBezTo>
                    <a:cubicBezTo>
                      <a:pt x="39822" y="32275"/>
                      <a:pt x="39939" y="32255"/>
                      <a:pt x="40065" y="32207"/>
                    </a:cubicBezTo>
                    <a:cubicBezTo>
                      <a:pt x="40117" y="32190"/>
                      <a:pt x="40161" y="32146"/>
                      <a:pt x="40161" y="32085"/>
                    </a:cubicBezTo>
                    <a:cubicBezTo>
                      <a:pt x="40239" y="31344"/>
                      <a:pt x="39742" y="30412"/>
                      <a:pt x="39272" y="29863"/>
                    </a:cubicBezTo>
                    <a:cubicBezTo>
                      <a:pt x="38818" y="29331"/>
                      <a:pt x="38252" y="29401"/>
                      <a:pt x="38592" y="28921"/>
                    </a:cubicBezTo>
                    <a:lnTo>
                      <a:pt x="38740" y="28869"/>
                    </a:lnTo>
                    <a:cubicBezTo>
                      <a:pt x="38827" y="28843"/>
                      <a:pt x="38862" y="28738"/>
                      <a:pt x="38801" y="28669"/>
                    </a:cubicBezTo>
                    <a:cubicBezTo>
                      <a:pt x="38827" y="28642"/>
                      <a:pt x="38853" y="28616"/>
                      <a:pt x="38879" y="28590"/>
                    </a:cubicBezTo>
                    <a:cubicBezTo>
                      <a:pt x="39969" y="27492"/>
                      <a:pt x="41965" y="26847"/>
                      <a:pt x="41817" y="25121"/>
                    </a:cubicBezTo>
                    <a:cubicBezTo>
                      <a:pt x="41546" y="24703"/>
                      <a:pt x="41416" y="24198"/>
                      <a:pt x="41468" y="23692"/>
                    </a:cubicBezTo>
                    <a:cubicBezTo>
                      <a:pt x="41503" y="23553"/>
                      <a:pt x="41529" y="23413"/>
                      <a:pt x="41546" y="23274"/>
                    </a:cubicBezTo>
                    <a:cubicBezTo>
                      <a:pt x="41433" y="23021"/>
                      <a:pt x="41851" y="23431"/>
                      <a:pt x="41294" y="22751"/>
                    </a:cubicBezTo>
                    <a:cubicBezTo>
                      <a:pt x="40910" y="22280"/>
                      <a:pt x="39359" y="22280"/>
                      <a:pt x="39725" y="21304"/>
                    </a:cubicBezTo>
                    <a:cubicBezTo>
                      <a:pt x="40030" y="21156"/>
                      <a:pt x="40326" y="20990"/>
                      <a:pt x="40614" y="20807"/>
                    </a:cubicBezTo>
                    <a:cubicBezTo>
                      <a:pt x="41107" y="20553"/>
                      <a:pt x="41595" y="20424"/>
                      <a:pt x="42076" y="20424"/>
                    </a:cubicBezTo>
                    <a:cubicBezTo>
                      <a:pt x="42435" y="20424"/>
                      <a:pt x="42791" y="20496"/>
                      <a:pt x="43141" y="20642"/>
                    </a:cubicBezTo>
                    <a:cubicBezTo>
                      <a:pt x="43743" y="20764"/>
                      <a:pt x="44318" y="21043"/>
                      <a:pt x="44919" y="21182"/>
                    </a:cubicBezTo>
                    <a:cubicBezTo>
                      <a:pt x="45913" y="21411"/>
                      <a:pt x="46929" y="21524"/>
                      <a:pt x="47945" y="21524"/>
                    </a:cubicBezTo>
                    <a:cubicBezTo>
                      <a:pt x="48320" y="21524"/>
                      <a:pt x="48694" y="21509"/>
                      <a:pt x="49068" y="21478"/>
                    </a:cubicBezTo>
                    <a:cubicBezTo>
                      <a:pt x="49085" y="21487"/>
                      <a:pt x="49103" y="21487"/>
                      <a:pt x="49129" y="21487"/>
                    </a:cubicBezTo>
                    <a:lnTo>
                      <a:pt x="49748" y="21818"/>
                    </a:lnTo>
                    <a:cubicBezTo>
                      <a:pt x="49772" y="21858"/>
                      <a:pt x="49814" y="21878"/>
                      <a:pt x="49857" y="21878"/>
                    </a:cubicBezTo>
                    <a:cubicBezTo>
                      <a:pt x="49889" y="21878"/>
                      <a:pt x="49922" y="21867"/>
                      <a:pt x="49948" y="21845"/>
                    </a:cubicBezTo>
                    <a:lnTo>
                      <a:pt x="51395" y="21173"/>
                    </a:lnTo>
                    <a:cubicBezTo>
                      <a:pt x="51508" y="21165"/>
                      <a:pt x="51560" y="21043"/>
                      <a:pt x="51482" y="20956"/>
                    </a:cubicBezTo>
                    <a:cubicBezTo>
                      <a:pt x="50488" y="19945"/>
                      <a:pt x="50584" y="19160"/>
                      <a:pt x="50201" y="17923"/>
                    </a:cubicBezTo>
                    <a:cubicBezTo>
                      <a:pt x="50166" y="17801"/>
                      <a:pt x="50183" y="17626"/>
                      <a:pt x="50114" y="17513"/>
                    </a:cubicBezTo>
                    <a:cubicBezTo>
                      <a:pt x="49948" y="17225"/>
                      <a:pt x="49782" y="17077"/>
                      <a:pt x="49434" y="17069"/>
                    </a:cubicBezTo>
                    <a:cubicBezTo>
                      <a:pt x="49426" y="17068"/>
                      <a:pt x="49418" y="17068"/>
                      <a:pt x="49410" y="17068"/>
                    </a:cubicBezTo>
                    <a:cubicBezTo>
                      <a:pt x="49088" y="17068"/>
                      <a:pt x="48965" y="17418"/>
                      <a:pt x="48684" y="17443"/>
                    </a:cubicBezTo>
                    <a:cubicBezTo>
                      <a:pt x="48563" y="17539"/>
                      <a:pt x="48445" y="17586"/>
                      <a:pt x="48332" y="17586"/>
                    </a:cubicBezTo>
                    <a:cubicBezTo>
                      <a:pt x="47959" y="17586"/>
                      <a:pt x="47632" y="17068"/>
                      <a:pt x="47351" y="16031"/>
                    </a:cubicBezTo>
                    <a:cubicBezTo>
                      <a:pt x="47612" y="15970"/>
                      <a:pt x="47874" y="15927"/>
                      <a:pt x="48144" y="15901"/>
                    </a:cubicBezTo>
                    <a:cubicBezTo>
                      <a:pt x="48562" y="15814"/>
                      <a:pt x="49233" y="15735"/>
                      <a:pt x="49320" y="15186"/>
                    </a:cubicBezTo>
                    <a:cubicBezTo>
                      <a:pt x="49338" y="15012"/>
                      <a:pt x="49294" y="14837"/>
                      <a:pt x="49190" y="14707"/>
                    </a:cubicBezTo>
                    <a:cubicBezTo>
                      <a:pt x="49055" y="14524"/>
                      <a:pt x="48950" y="14502"/>
                      <a:pt x="48838" y="14502"/>
                    </a:cubicBezTo>
                    <a:cubicBezTo>
                      <a:pt x="48803" y="14502"/>
                      <a:pt x="48767" y="14504"/>
                      <a:pt x="48729" y="14504"/>
                    </a:cubicBezTo>
                    <a:cubicBezTo>
                      <a:pt x="48646" y="14504"/>
                      <a:pt x="48554" y="14494"/>
                      <a:pt x="48440" y="14428"/>
                    </a:cubicBezTo>
                    <a:cubicBezTo>
                      <a:pt x="46985" y="13556"/>
                      <a:pt x="47813" y="13905"/>
                      <a:pt x="47760" y="13094"/>
                    </a:cubicBezTo>
                    <a:cubicBezTo>
                      <a:pt x="47691" y="12136"/>
                      <a:pt x="47987" y="11186"/>
                      <a:pt x="47813" y="10192"/>
                    </a:cubicBezTo>
                    <a:cubicBezTo>
                      <a:pt x="47569" y="8867"/>
                      <a:pt x="45843" y="6044"/>
                      <a:pt x="47874" y="5582"/>
                    </a:cubicBezTo>
                    <a:cubicBezTo>
                      <a:pt x="49259" y="5268"/>
                      <a:pt x="51177" y="5922"/>
                      <a:pt x="51595" y="4048"/>
                    </a:cubicBezTo>
                    <a:cubicBezTo>
                      <a:pt x="51926" y="2627"/>
                      <a:pt x="51438" y="2340"/>
                      <a:pt x="50175" y="2026"/>
                    </a:cubicBezTo>
                    <a:cubicBezTo>
                      <a:pt x="50018" y="2026"/>
                      <a:pt x="49861" y="2061"/>
                      <a:pt x="49721" y="2122"/>
                    </a:cubicBezTo>
                    <a:cubicBezTo>
                      <a:pt x="49641" y="2130"/>
                      <a:pt x="49564" y="2134"/>
                      <a:pt x="49491" y="2134"/>
                    </a:cubicBezTo>
                    <a:cubicBezTo>
                      <a:pt x="48924" y="2134"/>
                      <a:pt x="48583" y="1894"/>
                      <a:pt x="48475" y="1407"/>
                    </a:cubicBezTo>
                    <a:cubicBezTo>
                      <a:pt x="48362" y="1303"/>
                      <a:pt x="48327" y="1137"/>
                      <a:pt x="48214" y="1032"/>
                    </a:cubicBezTo>
                    <a:cubicBezTo>
                      <a:pt x="47981" y="818"/>
                      <a:pt x="47852" y="753"/>
                      <a:pt x="47741" y="753"/>
                    </a:cubicBezTo>
                    <a:cubicBezTo>
                      <a:pt x="47596" y="753"/>
                      <a:pt x="47484" y="867"/>
                      <a:pt x="47211" y="902"/>
                    </a:cubicBezTo>
                    <a:cubicBezTo>
                      <a:pt x="46944" y="931"/>
                      <a:pt x="46725" y="945"/>
                      <a:pt x="46534" y="945"/>
                    </a:cubicBezTo>
                    <a:cubicBezTo>
                      <a:pt x="45935" y="945"/>
                      <a:pt x="45609" y="810"/>
                      <a:pt x="44902" y="605"/>
                    </a:cubicBezTo>
                    <a:cubicBezTo>
                      <a:pt x="44561" y="507"/>
                      <a:pt x="44222" y="462"/>
                      <a:pt x="43884" y="462"/>
                    </a:cubicBezTo>
                    <a:cubicBezTo>
                      <a:pt x="43358" y="462"/>
                      <a:pt x="42837" y="570"/>
                      <a:pt x="42322" y="745"/>
                    </a:cubicBezTo>
                    <a:cubicBezTo>
                      <a:pt x="42261" y="762"/>
                      <a:pt x="42226" y="806"/>
                      <a:pt x="42226" y="867"/>
                    </a:cubicBezTo>
                    <a:cubicBezTo>
                      <a:pt x="42226" y="891"/>
                      <a:pt x="42386" y="1478"/>
                      <a:pt x="42428" y="1478"/>
                    </a:cubicBezTo>
                    <a:cubicBezTo>
                      <a:pt x="42431" y="1478"/>
                      <a:pt x="42433" y="1475"/>
                      <a:pt x="42435" y="1470"/>
                    </a:cubicBezTo>
                    <a:lnTo>
                      <a:pt x="42435" y="1470"/>
                    </a:lnTo>
                    <a:cubicBezTo>
                      <a:pt x="42363" y="1703"/>
                      <a:pt x="41146" y="1967"/>
                      <a:pt x="40712" y="1967"/>
                    </a:cubicBezTo>
                    <a:cubicBezTo>
                      <a:pt x="40692" y="1967"/>
                      <a:pt x="40674" y="1966"/>
                      <a:pt x="40657" y="1965"/>
                    </a:cubicBezTo>
                    <a:cubicBezTo>
                      <a:pt x="40087" y="1929"/>
                      <a:pt x="39599" y="1850"/>
                      <a:pt x="39111" y="1850"/>
                    </a:cubicBezTo>
                    <a:cubicBezTo>
                      <a:pt x="38658" y="1850"/>
                      <a:pt x="38205" y="1918"/>
                      <a:pt x="37685" y="2148"/>
                    </a:cubicBezTo>
                    <a:cubicBezTo>
                      <a:pt x="37468" y="2244"/>
                      <a:pt x="37250" y="2427"/>
                      <a:pt x="37023" y="2505"/>
                    </a:cubicBezTo>
                    <a:cubicBezTo>
                      <a:pt x="36648" y="2630"/>
                      <a:pt x="36712" y="2784"/>
                      <a:pt x="36664" y="2784"/>
                    </a:cubicBezTo>
                    <a:cubicBezTo>
                      <a:pt x="36628" y="2784"/>
                      <a:pt x="36530" y="2699"/>
                      <a:pt x="36143" y="2453"/>
                    </a:cubicBezTo>
                    <a:cubicBezTo>
                      <a:pt x="35768" y="2209"/>
                      <a:pt x="35725" y="1730"/>
                      <a:pt x="35472" y="1581"/>
                    </a:cubicBezTo>
                    <a:cubicBezTo>
                      <a:pt x="35278" y="1460"/>
                      <a:pt x="35123" y="1377"/>
                      <a:pt x="34978" y="1377"/>
                    </a:cubicBezTo>
                    <a:cubicBezTo>
                      <a:pt x="34844" y="1377"/>
                      <a:pt x="34717" y="1449"/>
                      <a:pt x="34574" y="1625"/>
                    </a:cubicBezTo>
                    <a:cubicBezTo>
                      <a:pt x="34539" y="1669"/>
                      <a:pt x="34531" y="1730"/>
                      <a:pt x="34557" y="1782"/>
                    </a:cubicBezTo>
                    <a:cubicBezTo>
                      <a:pt x="35141" y="2932"/>
                      <a:pt x="33031" y="3760"/>
                      <a:pt x="32421" y="4318"/>
                    </a:cubicBezTo>
                    <a:cubicBezTo>
                      <a:pt x="31835" y="4859"/>
                      <a:pt x="31401" y="5474"/>
                      <a:pt x="30585" y="5474"/>
                    </a:cubicBezTo>
                    <a:cubicBezTo>
                      <a:pt x="30467" y="5474"/>
                      <a:pt x="30342" y="5461"/>
                      <a:pt x="30208" y="5434"/>
                    </a:cubicBezTo>
                    <a:cubicBezTo>
                      <a:pt x="30155" y="5451"/>
                      <a:pt x="30094" y="5468"/>
                      <a:pt x="30042" y="5495"/>
                    </a:cubicBezTo>
                    <a:cubicBezTo>
                      <a:pt x="29919" y="5590"/>
                      <a:pt x="29845" y="5638"/>
                      <a:pt x="29821" y="5638"/>
                    </a:cubicBezTo>
                    <a:cubicBezTo>
                      <a:pt x="29739" y="5638"/>
                      <a:pt x="30225" y="5090"/>
                      <a:pt x="31288" y="3987"/>
                    </a:cubicBezTo>
                    <a:cubicBezTo>
                      <a:pt x="31620" y="3839"/>
                      <a:pt x="32047" y="3926"/>
                      <a:pt x="32395" y="3769"/>
                    </a:cubicBezTo>
                    <a:cubicBezTo>
                      <a:pt x="32918" y="3534"/>
                      <a:pt x="33180" y="3298"/>
                      <a:pt x="33371" y="2767"/>
                    </a:cubicBezTo>
                    <a:cubicBezTo>
                      <a:pt x="33389" y="2697"/>
                      <a:pt x="33354" y="2627"/>
                      <a:pt x="33284" y="2610"/>
                    </a:cubicBezTo>
                    <a:cubicBezTo>
                      <a:pt x="32273" y="2296"/>
                      <a:pt x="31890" y="1425"/>
                      <a:pt x="31097" y="998"/>
                    </a:cubicBezTo>
                    <a:cubicBezTo>
                      <a:pt x="30513" y="684"/>
                      <a:pt x="29580" y="754"/>
                      <a:pt x="28935" y="666"/>
                    </a:cubicBezTo>
                    <a:cubicBezTo>
                      <a:pt x="28279" y="583"/>
                      <a:pt x="27552" y="421"/>
                      <a:pt x="26881" y="421"/>
                    </a:cubicBezTo>
                    <a:cubicBezTo>
                      <a:pt x="26848" y="421"/>
                      <a:pt x="26815" y="422"/>
                      <a:pt x="26783" y="422"/>
                    </a:cubicBezTo>
                    <a:cubicBezTo>
                      <a:pt x="26754" y="421"/>
                      <a:pt x="26724" y="421"/>
                      <a:pt x="26695" y="421"/>
                    </a:cubicBezTo>
                    <a:cubicBezTo>
                      <a:pt x="26428" y="421"/>
                      <a:pt x="26163" y="458"/>
                      <a:pt x="25911" y="544"/>
                    </a:cubicBezTo>
                    <a:cubicBezTo>
                      <a:pt x="25623" y="631"/>
                      <a:pt x="25345" y="902"/>
                      <a:pt x="25066" y="963"/>
                    </a:cubicBezTo>
                    <a:lnTo>
                      <a:pt x="24273" y="937"/>
                    </a:lnTo>
                    <a:cubicBezTo>
                      <a:pt x="24101" y="1004"/>
                      <a:pt x="23951" y="1038"/>
                      <a:pt x="23823" y="1038"/>
                    </a:cubicBezTo>
                    <a:cubicBezTo>
                      <a:pt x="23554" y="1038"/>
                      <a:pt x="23379" y="889"/>
                      <a:pt x="23296" y="588"/>
                    </a:cubicBezTo>
                    <a:cubicBezTo>
                      <a:pt x="22774" y="265"/>
                      <a:pt x="22669" y="74"/>
                      <a:pt x="21989" y="21"/>
                    </a:cubicBezTo>
                    <a:cubicBezTo>
                      <a:pt x="21804" y="8"/>
                      <a:pt x="21610" y="1"/>
                      <a:pt x="2141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7" name="Google Shape;397;p6"/>
              <p:cNvSpPr/>
              <p:nvPr/>
            </p:nvSpPr>
            <p:spPr>
              <a:xfrm>
                <a:off x="3537902" y="3374565"/>
                <a:ext cx="243568" cy="155865"/>
              </a:xfrm>
              <a:custGeom>
                <a:rect b="b" l="l" r="r" t="t"/>
                <a:pathLst>
                  <a:path extrusionOk="0" h="2287" w="3574">
                    <a:moveTo>
                      <a:pt x="3129" y="237"/>
                    </a:moveTo>
                    <a:cubicBezTo>
                      <a:pt x="3138" y="264"/>
                      <a:pt x="3155" y="290"/>
                      <a:pt x="3190" y="307"/>
                    </a:cubicBezTo>
                    <a:cubicBezTo>
                      <a:pt x="3460" y="464"/>
                      <a:pt x="2737" y="882"/>
                      <a:pt x="2659" y="969"/>
                    </a:cubicBezTo>
                    <a:cubicBezTo>
                      <a:pt x="2545" y="1126"/>
                      <a:pt x="2476" y="1318"/>
                      <a:pt x="2441" y="1510"/>
                    </a:cubicBezTo>
                    <a:cubicBezTo>
                      <a:pt x="2362" y="1830"/>
                      <a:pt x="2156" y="1937"/>
                      <a:pt x="1905" y="1937"/>
                    </a:cubicBezTo>
                    <a:cubicBezTo>
                      <a:pt x="1767" y="1937"/>
                      <a:pt x="1616" y="1905"/>
                      <a:pt x="1465" y="1858"/>
                    </a:cubicBezTo>
                    <a:lnTo>
                      <a:pt x="523" y="1571"/>
                    </a:lnTo>
                    <a:cubicBezTo>
                      <a:pt x="759" y="1405"/>
                      <a:pt x="916" y="1153"/>
                      <a:pt x="1133" y="917"/>
                    </a:cubicBezTo>
                    <a:cubicBezTo>
                      <a:pt x="1639" y="377"/>
                      <a:pt x="2362" y="307"/>
                      <a:pt x="3068" y="264"/>
                    </a:cubicBezTo>
                    <a:cubicBezTo>
                      <a:pt x="3086" y="255"/>
                      <a:pt x="3112" y="246"/>
                      <a:pt x="3129" y="237"/>
                    </a:cubicBezTo>
                    <a:close/>
                    <a:moveTo>
                      <a:pt x="3075" y="1"/>
                    </a:moveTo>
                    <a:cubicBezTo>
                      <a:pt x="3070" y="1"/>
                      <a:pt x="3065" y="1"/>
                      <a:pt x="3059" y="2"/>
                    </a:cubicBezTo>
                    <a:cubicBezTo>
                      <a:pt x="2545" y="37"/>
                      <a:pt x="2005" y="81"/>
                      <a:pt x="1526" y="307"/>
                    </a:cubicBezTo>
                    <a:cubicBezTo>
                      <a:pt x="977" y="569"/>
                      <a:pt x="706" y="1327"/>
                      <a:pt x="122" y="1475"/>
                    </a:cubicBezTo>
                    <a:cubicBezTo>
                      <a:pt x="0" y="1510"/>
                      <a:pt x="0" y="1684"/>
                      <a:pt x="122" y="1719"/>
                    </a:cubicBezTo>
                    <a:cubicBezTo>
                      <a:pt x="715" y="1902"/>
                      <a:pt x="1421" y="2251"/>
                      <a:pt x="2031" y="2285"/>
                    </a:cubicBezTo>
                    <a:cubicBezTo>
                      <a:pt x="2047" y="2286"/>
                      <a:pt x="2062" y="2287"/>
                      <a:pt x="2076" y="2287"/>
                    </a:cubicBezTo>
                    <a:cubicBezTo>
                      <a:pt x="2370" y="2287"/>
                      <a:pt x="2533" y="2123"/>
                      <a:pt x="2632" y="1841"/>
                    </a:cubicBezTo>
                    <a:cubicBezTo>
                      <a:pt x="2754" y="1466"/>
                      <a:pt x="2711" y="1248"/>
                      <a:pt x="3077" y="969"/>
                    </a:cubicBezTo>
                    <a:cubicBezTo>
                      <a:pt x="3199" y="882"/>
                      <a:pt x="3330" y="839"/>
                      <a:pt x="3426" y="708"/>
                    </a:cubicBezTo>
                    <a:cubicBezTo>
                      <a:pt x="3574" y="481"/>
                      <a:pt x="3556" y="220"/>
                      <a:pt x="3312" y="81"/>
                    </a:cubicBezTo>
                    <a:cubicBezTo>
                      <a:pt x="3296" y="68"/>
                      <a:pt x="3274" y="62"/>
                      <a:pt x="3252" y="62"/>
                    </a:cubicBezTo>
                    <a:cubicBezTo>
                      <a:pt x="3226" y="62"/>
                      <a:pt x="3200" y="71"/>
                      <a:pt x="3181" y="89"/>
                    </a:cubicBezTo>
                    <a:cubicBezTo>
                      <a:pt x="3174" y="41"/>
                      <a:pt x="3129" y="1"/>
                      <a:pt x="3075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8" name="Google Shape;398;p6"/>
              <p:cNvSpPr/>
              <p:nvPr/>
            </p:nvSpPr>
            <p:spPr>
              <a:xfrm>
                <a:off x="3812279" y="3230425"/>
                <a:ext cx="213923" cy="320317"/>
              </a:xfrm>
              <a:custGeom>
                <a:rect b="b" l="l" r="r" t="t"/>
                <a:pathLst>
                  <a:path extrusionOk="0" h="4700" w="3139">
                    <a:moveTo>
                      <a:pt x="1585" y="556"/>
                    </a:moveTo>
                    <a:cubicBezTo>
                      <a:pt x="1738" y="556"/>
                      <a:pt x="1956" y="658"/>
                      <a:pt x="2241" y="862"/>
                    </a:cubicBezTo>
                    <a:cubicBezTo>
                      <a:pt x="2232" y="945"/>
                      <a:pt x="2295" y="1020"/>
                      <a:pt x="2376" y="1020"/>
                    </a:cubicBezTo>
                    <a:cubicBezTo>
                      <a:pt x="2380" y="1020"/>
                      <a:pt x="2384" y="1019"/>
                      <a:pt x="2389" y="1019"/>
                    </a:cubicBezTo>
                    <a:cubicBezTo>
                      <a:pt x="2398" y="1045"/>
                      <a:pt x="2406" y="1071"/>
                      <a:pt x="2432" y="1080"/>
                    </a:cubicBezTo>
                    <a:cubicBezTo>
                      <a:pt x="3138" y="1673"/>
                      <a:pt x="2363" y="2623"/>
                      <a:pt x="2232" y="3276"/>
                    </a:cubicBezTo>
                    <a:cubicBezTo>
                      <a:pt x="2154" y="3668"/>
                      <a:pt x="2249" y="4148"/>
                      <a:pt x="1883" y="4374"/>
                    </a:cubicBezTo>
                    <a:cubicBezTo>
                      <a:pt x="1783" y="4437"/>
                      <a:pt x="1693" y="4465"/>
                      <a:pt x="1612" y="4465"/>
                    </a:cubicBezTo>
                    <a:cubicBezTo>
                      <a:pt x="1166" y="4465"/>
                      <a:pt x="994" y="3634"/>
                      <a:pt x="846" y="3346"/>
                    </a:cubicBezTo>
                    <a:cubicBezTo>
                      <a:pt x="785" y="3233"/>
                      <a:pt x="611" y="3006"/>
                      <a:pt x="567" y="2875"/>
                    </a:cubicBezTo>
                    <a:cubicBezTo>
                      <a:pt x="384" y="2239"/>
                      <a:pt x="681" y="2126"/>
                      <a:pt x="968" y="1707"/>
                    </a:cubicBezTo>
                    <a:cubicBezTo>
                      <a:pt x="1064" y="1577"/>
                      <a:pt x="1143" y="1446"/>
                      <a:pt x="1212" y="1307"/>
                    </a:cubicBezTo>
                    <a:cubicBezTo>
                      <a:pt x="1265" y="1176"/>
                      <a:pt x="1299" y="1036"/>
                      <a:pt x="1317" y="897"/>
                    </a:cubicBezTo>
                    <a:cubicBezTo>
                      <a:pt x="1335" y="669"/>
                      <a:pt x="1424" y="556"/>
                      <a:pt x="1585" y="556"/>
                    </a:cubicBezTo>
                    <a:close/>
                    <a:moveTo>
                      <a:pt x="1822" y="0"/>
                    </a:moveTo>
                    <a:cubicBezTo>
                      <a:pt x="1634" y="0"/>
                      <a:pt x="1436" y="93"/>
                      <a:pt x="1273" y="313"/>
                    </a:cubicBezTo>
                    <a:cubicBezTo>
                      <a:pt x="1108" y="531"/>
                      <a:pt x="1116" y="792"/>
                      <a:pt x="1029" y="1036"/>
                    </a:cubicBezTo>
                    <a:cubicBezTo>
                      <a:pt x="890" y="1463"/>
                      <a:pt x="559" y="1707"/>
                      <a:pt x="350" y="2091"/>
                    </a:cubicBezTo>
                    <a:cubicBezTo>
                      <a:pt x="1" y="2736"/>
                      <a:pt x="515" y="3015"/>
                      <a:pt x="620" y="3651"/>
                    </a:cubicBezTo>
                    <a:cubicBezTo>
                      <a:pt x="707" y="4130"/>
                      <a:pt x="620" y="4496"/>
                      <a:pt x="1195" y="4653"/>
                    </a:cubicBezTo>
                    <a:cubicBezTo>
                      <a:pt x="1297" y="4682"/>
                      <a:pt x="1434" y="4700"/>
                      <a:pt x="1580" y="4700"/>
                    </a:cubicBezTo>
                    <a:cubicBezTo>
                      <a:pt x="1873" y="4700"/>
                      <a:pt x="2200" y="4630"/>
                      <a:pt x="2345" y="4444"/>
                    </a:cubicBezTo>
                    <a:cubicBezTo>
                      <a:pt x="2467" y="4296"/>
                      <a:pt x="2415" y="4034"/>
                      <a:pt x="2432" y="3860"/>
                    </a:cubicBezTo>
                    <a:cubicBezTo>
                      <a:pt x="2493" y="3268"/>
                      <a:pt x="2685" y="2814"/>
                      <a:pt x="2868" y="2265"/>
                    </a:cubicBezTo>
                    <a:cubicBezTo>
                      <a:pt x="3043" y="1751"/>
                      <a:pt x="3051" y="1272"/>
                      <a:pt x="2615" y="906"/>
                    </a:cubicBezTo>
                    <a:cubicBezTo>
                      <a:pt x="2587" y="884"/>
                      <a:pt x="2558" y="869"/>
                      <a:pt x="2525" y="869"/>
                    </a:cubicBezTo>
                    <a:cubicBezTo>
                      <a:pt x="2517" y="869"/>
                      <a:pt x="2510" y="869"/>
                      <a:pt x="2502" y="871"/>
                    </a:cubicBezTo>
                    <a:cubicBezTo>
                      <a:pt x="2561" y="390"/>
                      <a:pt x="2210" y="0"/>
                      <a:pt x="1822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9" name="Google Shape;399;p6"/>
              <p:cNvSpPr/>
              <p:nvPr/>
            </p:nvSpPr>
            <p:spPr>
              <a:xfrm>
                <a:off x="2809850" y="3781149"/>
                <a:ext cx="107745" cy="113201"/>
              </a:xfrm>
              <a:custGeom>
                <a:rect b="b" l="l" r="r" t="t"/>
                <a:pathLst>
                  <a:path extrusionOk="0" h="1661" w="1581">
                    <a:moveTo>
                      <a:pt x="778" y="251"/>
                    </a:moveTo>
                    <a:cubicBezTo>
                      <a:pt x="1063" y="251"/>
                      <a:pt x="1226" y="580"/>
                      <a:pt x="1047" y="840"/>
                    </a:cubicBezTo>
                    <a:cubicBezTo>
                      <a:pt x="1038" y="858"/>
                      <a:pt x="1029" y="875"/>
                      <a:pt x="1021" y="884"/>
                    </a:cubicBezTo>
                    <a:cubicBezTo>
                      <a:pt x="994" y="901"/>
                      <a:pt x="968" y="927"/>
                      <a:pt x="960" y="962"/>
                    </a:cubicBezTo>
                    <a:cubicBezTo>
                      <a:pt x="905" y="1222"/>
                      <a:pt x="680" y="1396"/>
                      <a:pt x="425" y="1396"/>
                    </a:cubicBezTo>
                    <a:cubicBezTo>
                      <a:pt x="397" y="1396"/>
                      <a:pt x="369" y="1394"/>
                      <a:pt x="341" y="1389"/>
                    </a:cubicBezTo>
                    <a:cubicBezTo>
                      <a:pt x="323" y="1137"/>
                      <a:pt x="532" y="910"/>
                      <a:pt x="637" y="692"/>
                    </a:cubicBezTo>
                    <a:cubicBezTo>
                      <a:pt x="715" y="561"/>
                      <a:pt x="742" y="405"/>
                      <a:pt x="715" y="256"/>
                    </a:cubicBezTo>
                    <a:cubicBezTo>
                      <a:pt x="737" y="253"/>
                      <a:pt x="758" y="251"/>
                      <a:pt x="778" y="251"/>
                    </a:cubicBezTo>
                    <a:close/>
                    <a:moveTo>
                      <a:pt x="757" y="1"/>
                    </a:moveTo>
                    <a:cubicBezTo>
                      <a:pt x="670" y="1"/>
                      <a:pt x="580" y="18"/>
                      <a:pt x="489" y="56"/>
                    </a:cubicBezTo>
                    <a:cubicBezTo>
                      <a:pt x="428" y="91"/>
                      <a:pt x="410" y="169"/>
                      <a:pt x="445" y="230"/>
                    </a:cubicBezTo>
                    <a:cubicBezTo>
                      <a:pt x="567" y="483"/>
                      <a:pt x="280" y="779"/>
                      <a:pt x="175" y="997"/>
                    </a:cubicBezTo>
                    <a:cubicBezTo>
                      <a:pt x="105" y="1137"/>
                      <a:pt x="1" y="1433"/>
                      <a:pt x="123" y="1572"/>
                    </a:cubicBezTo>
                    <a:cubicBezTo>
                      <a:pt x="183" y="1636"/>
                      <a:pt x="285" y="1660"/>
                      <a:pt x="394" y="1660"/>
                    </a:cubicBezTo>
                    <a:cubicBezTo>
                      <a:pt x="521" y="1660"/>
                      <a:pt x="657" y="1627"/>
                      <a:pt x="742" y="1590"/>
                    </a:cubicBezTo>
                    <a:cubicBezTo>
                      <a:pt x="977" y="1494"/>
                      <a:pt x="1151" y="1285"/>
                      <a:pt x="1204" y="1032"/>
                    </a:cubicBezTo>
                    <a:lnTo>
                      <a:pt x="1204" y="1015"/>
                    </a:lnTo>
                    <a:cubicBezTo>
                      <a:pt x="1230" y="1006"/>
                      <a:pt x="1247" y="988"/>
                      <a:pt x="1265" y="971"/>
                    </a:cubicBezTo>
                    <a:cubicBezTo>
                      <a:pt x="1581" y="508"/>
                      <a:pt x="1227" y="1"/>
                      <a:pt x="757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0" name="Google Shape;400;p6"/>
              <p:cNvSpPr/>
              <p:nvPr/>
            </p:nvSpPr>
            <p:spPr>
              <a:xfrm>
                <a:off x="2673275" y="3753411"/>
                <a:ext cx="116945" cy="111497"/>
              </a:xfrm>
              <a:custGeom>
                <a:rect b="b" l="l" r="r" t="t"/>
                <a:pathLst>
                  <a:path extrusionOk="0" h="1636" w="1716">
                    <a:moveTo>
                      <a:pt x="1351" y="289"/>
                    </a:moveTo>
                    <a:cubicBezTo>
                      <a:pt x="1229" y="568"/>
                      <a:pt x="1159" y="873"/>
                      <a:pt x="1142" y="1178"/>
                    </a:cubicBezTo>
                    <a:cubicBezTo>
                      <a:pt x="1118" y="1130"/>
                      <a:pt x="1075" y="1108"/>
                      <a:pt x="1032" y="1108"/>
                    </a:cubicBezTo>
                    <a:cubicBezTo>
                      <a:pt x="979" y="1108"/>
                      <a:pt x="926" y="1141"/>
                      <a:pt x="907" y="1204"/>
                    </a:cubicBezTo>
                    <a:cubicBezTo>
                      <a:pt x="871" y="1321"/>
                      <a:pt x="760" y="1382"/>
                      <a:pt x="646" y="1382"/>
                    </a:cubicBezTo>
                    <a:cubicBezTo>
                      <a:pt x="566" y="1382"/>
                      <a:pt x="485" y="1352"/>
                      <a:pt x="427" y="1291"/>
                    </a:cubicBezTo>
                    <a:cubicBezTo>
                      <a:pt x="297" y="1134"/>
                      <a:pt x="331" y="864"/>
                      <a:pt x="445" y="707"/>
                    </a:cubicBezTo>
                    <a:cubicBezTo>
                      <a:pt x="645" y="419"/>
                      <a:pt x="1011" y="332"/>
                      <a:pt x="1351" y="289"/>
                    </a:cubicBezTo>
                    <a:close/>
                    <a:moveTo>
                      <a:pt x="1571" y="1"/>
                    </a:moveTo>
                    <a:cubicBezTo>
                      <a:pt x="1568" y="1"/>
                      <a:pt x="1564" y="1"/>
                      <a:pt x="1560" y="1"/>
                    </a:cubicBezTo>
                    <a:cubicBezTo>
                      <a:pt x="959" y="79"/>
                      <a:pt x="0" y="280"/>
                      <a:pt x="87" y="1090"/>
                    </a:cubicBezTo>
                    <a:cubicBezTo>
                      <a:pt x="105" y="1369"/>
                      <a:pt x="305" y="1596"/>
                      <a:pt x="584" y="1631"/>
                    </a:cubicBezTo>
                    <a:cubicBezTo>
                      <a:pt x="608" y="1634"/>
                      <a:pt x="632" y="1636"/>
                      <a:pt x="655" y="1636"/>
                    </a:cubicBezTo>
                    <a:cubicBezTo>
                      <a:pt x="873" y="1636"/>
                      <a:pt x="1072" y="1494"/>
                      <a:pt x="1151" y="1282"/>
                    </a:cubicBezTo>
                    <a:cubicBezTo>
                      <a:pt x="1173" y="1333"/>
                      <a:pt x="1217" y="1357"/>
                      <a:pt x="1263" y="1357"/>
                    </a:cubicBezTo>
                    <a:cubicBezTo>
                      <a:pt x="1326" y="1357"/>
                      <a:pt x="1390" y="1311"/>
                      <a:pt x="1395" y="1230"/>
                    </a:cubicBezTo>
                    <a:cubicBezTo>
                      <a:pt x="1412" y="873"/>
                      <a:pt x="1499" y="515"/>
                      <a:pt x="1674" y="193"/>
                    </a:cubicBezTo>
                    <a:cubicBezTo>
                      <a:pt x="1716" y="125"/>
                      <a:pt x="1676" y="1"/>
                      <a:pt x="15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1" name="Google Shape;401;p6"/>
              <p:cNvSpPr/>
              <p:nvPr/>
            </p:nvSpPr>
            <p:spPr>
              <a:xfrm>
                <a:off x="2862592" y="1920899"/>
                <a:ext cx="734180" cy="787298"/>
              </a:xfrm>
              <a:custGeom>
                <a:rect b="b" l="l" r="r" t="t"/>
                <a:pathLst>
                  <a:path extrusionOk="0" h="11552" w="10773">
                    <a:moveTo>
                      <a:pt x="8660" y="715"/>
                    </a:moveTo>
                    <a:cubicBezTo>
                      <a:pt x="8710" y="715"/>
                      <a:pt x="8690" y="865"/>
                      <a:pt x="8559" y="1287"/>
                    </a:cubicBezTo>
                    <a:cubicBezTo>
                      <a:pt x="8236" y="2298"/>
                      <a:pt x="8079" y="2777"/>
                      <a:pt x="8158" y="3902"/>
                    </a:cubicBezTo>
                    <a:cubicBezTo>
                      <a:pt x="8201" y="4695"/>
                      <a:pt x="8428" y="5470"/>
                      <a:pt x="8820" y="6159"/>
                    </a:cubicBezTo>
                    <a:cubicBezTo>
                      <a:pt x="9012" y="6455"/>
                      <a:pt x="9212" y="6734"/>
                      <a:pt x="9439" y="7004"/>
                    </a:cubicBezTo>
                    <a:cubicBezTo>
                      <a:pt x="10101" y="7483"/>
                      <a:pt x="10232" y="8085"/>
                      <a:pt x="9831" y="8808"/>
                    </a:cubicBezTo>
                    <a:cubicBezTo>
                      <a:pt x="9970" y="9654"/>
                      <a:pt x="9631" y="10089"/>
                      <a:pt x="8803" y="10124"/>
                    </a:cubicBezTo>
                    <a:cubicBezTo>
                      <a:pt x="7922" y="10351"/>
                      <a:pt x="6929" y="10630"/>
                      <a:pt x="6049" y="10795"/>
                    </a:cubicBezTo>
                    <a:cubicBezTo>
                      <a:pt x="5744" y="10852"/>
                      <a:pt x="5580" y="10896"/>
                      <a:pt x="5501" y="10896"/>
                    </a:cubicBezTo>
                    <a:cubicBezTo>
                      <a:pt x="5352" y="10896"/>
                      <a:pt x="5513" y="10739"/>
                      <a:pt x="5621" y="10220"/>
                    </a:cubicBezTo>
                    <a:cubicBezTo>
                      <a:pt x="5796" y="9392"/>
                      <a:pt x="6214" y="8033"/>
                      <a:pt x="7103" y="7728"/>
                    </a:cubicBezTo>
                    <a:cubicBezTo>
                      <a:pt x="7225" y="7684"/>
                      <a:pt x="7225" y="7518"/>
                      <a:pt x="7103" y="7475"/>
                    </a:cubicBezTo>
                    <a:cubicBezTo>
                      <a:pt x="7458" y="6881"/>
                      <a:pt x="6777" y="6072"/>
                      <a:pt x="5969" y="6072"/>
                    </a:cubicBezTo>
                    <a:cubicBezTo>
                      <a:pt x="5626" y="6072"/>
                      <a:pt x="5261" y="6217"/>
                      <a:pt x="4942" y="6586"/>
                    </a:cubicBezTo>
                    <a:cubicBezTo>
                      <a:pt x="4854" y="6682"/>
                      <a:pt x="4785" y="6786"/>
                      <a:pt x="4741" y="6900"/>
                    </a:cubicBezTo>
                    <a:cubicBezTo>
                      <a:pt x="4410" y="7728"/>
                      <a:pt x="4968" y="7292"/>
                      <a:pt x="4227" y="8355"/>
                    </a:cubicBezTo>
                    <a:cubicBezTo>
                      <a:pt x="4096" y="8799"/>
                      <a:pt x="3756" y="9157"/>
                      <a:pt x="3321" y="9331"/>
                    </a:cubicBezTo>
                    <a:cubicBezTo>
                      <a:pt x="3037" y="9575"/>
                      <a:pt x="2784" y="9697"/>
                      <a:pt x="2562" y="9697"/>
                    </a:cubicBezTo>
                    <a:cubicBezTo>
                      <a:pt x="2202" y="9697"/>
                      <a:pt x="1921" y="9379"/>
                      <a:pt x="1717" y="8738"/>
                    </a:cubicBezTo>
                    <a:cubicBezTo>
                      <a:pt x="1752" y="8625"/>
                      <a:pt x="2336" y="8224"/>
                      <a:pt x="2379" y="8163"/>
                    </a:cubicBezTo>
                    <a:cubicBezTo>
                      <a:pt x="3094" y="7213"/>
                      <a:pt x="2780" y="6664"/>
                      <a:pt x="3896" y="5784"/>
                    </a:cubicBezTo>
                    <a:cubicBezTo>
                      <a:pt x="4305" y="5462"/>
                      <a:pt x="4541" y="5618"/>
                      <a:pt x="4785" y="5078"/>
                    </a:cubicBezTo>
                    <a:cubicBezTo>
                      <a:pt x="4907" y="4808"/>
                      <a:pt x="4898" y="4529"/>
                      <a:pt x="4898" y="4233"/>
                    </a:cubicBezTo>
                    <a:cubicBezTo>
                      <a:pt x="4898" y="3056"/>
                      <a:pt x="5142" y="2106"/>
                      <a:pt x="6467" y="1888"/>
                    </a:cubicBezTo>
                    <a:cubicBezTo>
                      <a:pt x="6955" y="1810"/>
                      <a:pt x="7513" y="1792"/>
                      <a:pt x="7922" y="1470"/>
                    </a:cubicBezTo>
                    <a:cubicBezTo>
                      <a:pt x="8233" y="1227"/>
                      <a:pt x="8567" y="715"/>
                      <a:pt x="8660" y="715"/>
                    </a:cubicBezTo>
                    <a:close/>
                    <a:moveTo>
                      <a:pt x="9027" y="0"/>
                    </a:moveTo>
                    <a:cubicBezTo>
                      <a:pt x="8337" y="0"/>
                      <a:pt x="8248" y="613"/>
                      <a:pt x="7678" y="1086"/>
                    </a:cubicBezTo>
                    <a:cubicBezTo>
                      <a:pt x="6885" y="1740"/>
                      <a:pt x="5578" y="1418"/>
                      <a:pt x="4872" y="2211"/>
                    </a:cubicBezTo>
                    <a:cubicBezTo>
                      <a:pt x="3948" y="3248"/>
                      <a:pt x="5203" y="4503"/>
                      <a:pt x="3826" y="5531"/>
                    </a:cubicBezTo>
                    <a:cubicBezTo>
                      <a:pt x="3059" y="6115"/>
                      <a:pt x="2972" y="6002"/>
                      <a:pt x="2580" y="7004"/>
                    </a:cubicBezTo>
                    <a:cubicBezTo>
                      <a:pt x="2362" y="7571"/>
                      <a:pt x="0" y="9784"/>
                      <a:pt x="2022" y="10020"/>
                    </a:cubicBezTo>
                    <a:cubicBezTo>
                      <a:pt x="2062" y="10024"/>
                      <a:pt x="2103" y="10026"/>
                      <a:pt x="2146" y="10026"/>
                    </a:cubicBezTo>
                    <a:cubicBezTo>
                      <a:pt x="2920" y="10026"/>
                      <a:pt x="4086" y="9302"/>
                      <a:pt x="4532" y="8773"/>
                    </a:cubicBezTo>
                    <a:cubicBezTo>
                      <a:pt x="4732" y="8564"/>
                      <a:pt x="4881" y="8311"/>
                      <a:pt x="4959" y="8041"/>
                    </a:cubicBezTo>
                    <a:cubicBezTo>
                      <a:pt x="5011" y="7841"/>
                      <a:pt x="4933" y="7606"/>
                      <a:pt x="4977" y="7431"/>
                    </a:cubicBezTo>
                    <a:cubicBezTo>
                      <a:pt x="4916" y="7248"/>
                      <a:pt x="4985" y="7048"/>
                      <a:pt x="5151" y="6943"/>
                    </a:cubicBezTo>
                    <a:cubicBezTo>
                      <a:pt x="5261" y="6671"/>
                      <a:pt x="5387" y="6535"/>
                      <a:pt x="5528" y="6535"/>
                    </a:cubicBezTo>
                    <a:cubicBezTo>
                      <a:pt x="5767" y="6535"/>
                      <a:pt x="6048" y="6921"/>
                      <a:pt x="6371" y="7693"/>
                    </a:cubicBezTo>
                    <a:cubicBezTo>
                      <a:pt x="6266" y="7736"/>
                      <a:pt x="6249" y="7876"/>
                      <a:pt x="6354" y="7937"/>
                    </a:cubicBezTo>
                    <a:cubicBezTo>
                      <a:pt x="5526" y="8791"/>
                      <a:pt x="5273" y="10438"/>
                      <a:pt x="4933" y="11397"/>
                    </a:cubicBezTo>
                    <a:cubicBezTo>
                      <a:pt x="4905" y="11480"/>
                      <a:pt x="4982" y="11552"/>
                      <a:pt x="5063" y="11552"/>
                    </a:cubicBezTo>
                    <a:cubicBezTo>
                      <a:pt x="5084" y="11552"/>
                      <a:pt x="5105" y="11547"/>
                      <a:pt x="5125" y="11536"/>
                    </a:cubicBezTo>
                    <a:cubicBezTo>
                      <a:pt x="6528" y="10778"/>
                      <a:pt x="8001" y="10821"/>
                      <a:pt x="9404" y="10211"/>
                    </a:cubicBezTo>
                    <a:cubicBezTo>
                      <a:pt x="9927" y="9985"/>
                      <a:pt x="10415" y="9636"/>
                      <a:pt x="10554" y="9052"/>
                    </a:cubicBezTo>
                    <a:cubicBezTo>
                      <a:pt x="10772" y="8163"/>
                      <a:pt x="10092" y="7475"/>
                      <a:pt x="9613" y="6830"/>
                    </a:cubicBezTo>
                    <a:cubicBezTo>
                      <a:pt x="8001" y="4651"/>
                      <a:pt x="8253" y="2612"/>
                      <a:pt x="9299" y="206"/>
                    </a:cubicBezTo>
                    <a:cubicBezTo>
                      <a:pt x="9325" y="136"/>
                      <a:pt x="9308" y="23"/>
                      <a:pt x="9221" y="14"/>
                    </a:cubicBezTo>
                    <a:cubicBezTo>
                      <a:pt x="9151" y="5"/>
                      <a:pt x="9087" y="0"/>
                      <a:pt x="9027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2" name="Google Shape;402;p6"/>
              <p:cNvSpPr/>
              <p:nvPr/>
            </p:nvSpPr>
            <p:spPr>
              <a:xfrm>
                <a:off x="3978636" y="1735460"/>
                <a:ext cx="663508" cy="722485"/>
              </a:xfrm>
              <a:custGeom>
                <a:rect b="b" l="l" r="r" t="t"/>
                <a:pathLst>
                  <a:path extrusionOk="0" h="10601" w="9736">
                    <a:moveTo>
                      <a:pt x="6896" y="615"/>
                    </a:moveTo>
                    <a:cubicBezTo>
                      <a:pt x="7177" y="615"/>
                      <a:pt x="7408" y="882"/>
                      <a:pt x="7591" y="1419"/>
                    </a:cubicBezTo>
                    <a:cubicBezTo>
                      <a:pt x="7556" y="1550"/>
                      <a:pt x="7173" y="1585"/>
                      <a:pt x="7129" y="1751"/>
                    </a:cubicBezTo>
                    <a:cubicBezTo>
                      <a:pt x="7068" y="2012"/>
                      <a:pt x="6833" y="2108"/>
                      <a:pt x="6894" y="2448"/>
                    </a:cubicBezTo>
                    <a:cubicBezTo>
                      <a:pt x="6972" y="2945"/>
                      <a:pt x="7556" y="3398"/>
                      <a:pt x="7783" y="3877"/>
                    </a:cubicBezTo>
                    <a:cubicBezTo>
                      <a:pt x="7940" y="4226"/>
                      <a:pt x="7739" y="4217"/>
                      <a:pt x="8044" y="4496"/>
                    </a:cubicBezTo>
                    <a:cubicBezTo>
                      <a:pt x="8655" y="5062"/>
                      <a:pt x="9360" y="4426"/>
                      <a:pt x="9186" y="5742"/>
                    </a:cubicBezTo>
                    <a:cubicBezTo>
                      <a:pt x="9108" y="6326"/>
                      <a:pt x="8489" y="6640"/>
                      <a:pt x="8193" y="6971"/>
                    </a:cubicBezTo>
                    <a:cubicBezTo>
                      <a:pt x="8140" y="7032"/>
                      <a:pt x="7983" y="6980"/>
                      <a:pt x="7914" y="7058"/>
                    </a:cubicBezTo>
                    <a:cubicBezTo>
                      <a:pt x="7844" y="7137"/>
                      <a:pt x="7809" y="7259"/>
                      <a:pt x="7731" y="7320"/>
                    </a:cubicBezTo>
                    <a:cubicBezTo>
                      <a:pt x="7583" y="7912"/>
                      <a:pt x="7304" y="8461"/>
                      <a:pt x="6920" y="8923"/>
                    </a:cubicBezTo>
                    <a:lnTo>
                      <a:pt x="5665" y="9263"/>
                    </a:lnTo>
                    <a:cubicBezTo>
                      <a:pt x="5447" y="9350"/>
                      <a:pt x="5186" y="9481"/>
                      <a:pt x="4977" y="9568"/>
                    </a:cubicBezTo>
                    <a:cubicBezTo>
                      <a:pt x="4815" y="9811"/>
                      <a:pt x="4607" y="9931"/>
                      <a:pt x="4348" y="9931"/>
                    </a:cubicBezTo>
                    <a:cubicBezTo>
                      <a:pt x="4217" y="9931"/>
                      <a:pt x="4072" y="9900"/>
                      <a:pt x="3913" y="9838"/>
                    </a:cubicBezTo>
                    <a:cubicBezTo>
                      <a:pt x="3736" y="9934"/>
                      <a:pt x="3581" y="9982"/>
                      <a:pt x="3451" y="9982"/>
                    </a:cubicBezTo>
                    <a:cubicBezTo>
                      <a:pt x="3306" y="9982"/>
                      <a:pt x="3190" y="9923"/>
                      <a:pt x="3103" y="9804"/>
                    </a:cubicBezTo>
                    <a:cubicBezTo>
                      <a:pt x="3077" y="9804"/>
                      <a:pt x="3051" y="9769"/>
                      <a:pt x="3016" y="9769"/>
                    </a:cubicBezTo>
                    <a:cubicBezTo>
                      <a:pt x="2789" y="9777"/>
                      <a:pt x="2606" y="9821"/>
                      <a:pt x="2388" y="9847"/>
                    </a:cubicBezTo>
                    <a:cubicBezTo>
                      <a:pt x="1996" y="9960"/>
                      <a:pt x="1604" y="10039"/>
                      <a:pt x="1194" y="10065"/>
                    </a:cubicBezTo>
                    <a:cubicBezTo>
                      <a:pt x="0" y="9760"/>
                      <a:pt x="227" y="9307"/>
                      <a:pt x="1874" y="8705"/>
                    </a:cubicBezTo>
                    <a:cubicBezTo>
                      <a:pt x="2372" y="8739"/>
                      <a:pt x="3031" y="8873"/>
                      <a:pt x="3640" y="8873"/>
                    </a:cubicBezTo>
                    <a:cubicBezTo>
                      <a:pt x="4299" y="8873"/>
                      <a:pt x="4901" y="8716"/>
                      <a:pt x="5177" y="8104"/>
                    </a:cubicBezTo>
                    <a:cubicBezTo>
                      <a:pt x="5247" y="7956"/>
                      <a:pt x="5229" y="7782"/>
                      <a:pt x="5282" y="7633"/>
                    </a:cubicBezTo>
                    <a:cubicBezTo>
                      <a:pt x="5439" y="7119"/>
                      <a:pt x="5517" y="6544"/>
                      <a:pt x="5770" y="6039"/>
                    </a:cubicBezTo>
                    <a:cubicBezTo>
                      <a:pt x="5935" y="5699"/>
                      <a:pt x="6249" y="5620"/>
                      <a:pt x="6258" y="5176"/>
                    </a:cubicBezTo>
                    <a:cubicBezTo>
                      <a:pt x="6267" y="4662"/>
                      <a:pt x="5805" y="4330"/>
                      <a:pt x="5630" y="3903"/>
                    </a:cubicBezTo>
                    <a:cubicBezTo>
                      <a:pt x="5203" y="2840"/>
                      <a:pt x="5787" y="2500"/>
                      <a:pt x="6136" y="1681"/>
                    </a:cubicBezTo>
                    <a:cubicBezTo>
                      <a:pt x="6232" y="1393"/>
                      <a:pt x="6319" y="1114"/>
                      <a:pt x="6415" y="836"/>
                    </a:cubicBezTo>
                    <a:cubicBezTo>
                      <a:pt x="6589" y="689"/>
                      <a:pt x="6749" y="615"/>
                      <a:pt x="6896" y="615"/>
                    </a:cubicBezTo>
                    <a:close/>
                    <a:moveTo>
                      <a:pt x="7771" y="1"/>
                    </a:moveTo>
                    <a:cubicBezTo>
                      <a:pt x="7193" y="1"/>
                      <a:pt x="6428" y="436"/>
                      <a:pt x="6153" y="705"/>
                    </a:cubicBezTo>
                    <a:cubicBezTo>
                      <a:pt x="5726" y="1123"/>
                      <a:pt x="5473" y="2091"/>
                      <a:pt x="5290" y="2605"/>
                    </a:cubicBezTo>
                    <a:cubicBezTo>
                      <a:pt x="5134" y="3058"/>
                      <a:pt x="5055" y="3241"/>
                      <a:pt x="5238" y="3729"/>
                    </a:cubicBezTo>
                    <a:cubicBezTo>
                      <a:pt x="5526" y="4505"/>
                      <a:pt x="5883" y="4348"/>
                      <a:pt x="5622" y="5315"/>
                    </a:cubicBezTo>
                    <a:cubicBezTo>
                      <a:pt x="5491" y="5777"/>
                      <a:pt x="5247" y="5995"/>
                      <a:pt x="5142" y="6361"/>
                    </a:cubicBezTo>
                    <a:cubicBezTo>
                      <a:pt x="4942" y="7084"/>
                      <a:pt x="4881" y="8113"/>
                      <a:pt x="4192" y="8566"/>
                    </a:cubicBezTo>
                    <a:cubicBezTo>
                      <a:pt x="4087" y="8633"/>
                      <a:pt x="3912" y="8658"/>
                      <a:pt x="3700" y="8658"/>
                    </a:cubicBezTo>
                    <a:cubicBezTo>
                      <a:pt x="3249" y="8658"/>
                      <a:pt x="2625" y="8544"/>
                      <a:pt x="2127" y="8479"/>
                    </a:cubicBezTo>
                    <a:cubicBezTo>
                      <a:pt x="2109" y="8453"/>
                      <a:pt x="2083" y="8435"/>
                      <a:pt x="2057" y="8418"/>
                    </a:cubicBezTo>
                    <a:cubicBezTo>
                      <a:pt x="1966" y="8390"/>
                      <a:pt x="1868" y="8377"/>
                      <a:pt x="1764" y="8377"/>
                    </a:cubicBezTo>
                    <a:cubicBezTo>
                      <a:pt x="1015" y="8377"/>
                      <a:pt x="32" y="9063"/>
                      <a:pt x="201" y="9891"/>
                    </a:cubicBezTo>
                    <a:cubicBezTo>
                      <a:pt x="276" y="10267"/>
                      <a:pt x="542" y="10377"/>
                      <a:pt x="872" y="10377"/>
                    </a:cubicBezTo>
                    <a:cubicBezTo>
                      <a:pt x="1307" y="10377"/>
                      <a:pt x="1852" y="10186"/>
                      <a:pt x="2214" y="10161"/>
                    </a:cubicBezTo>
                    <a:cubicBezTo>
                      <a:pt x="2252" y="10159"/>
                      <a:pt x="2288" y="10158"/>
                      <a:pt x="2323" y="10158"/>
                    </a:cubicBezTo>
                    <a:cubicBezTo>
                      <a:pt x="3010" y="10158"/>
                      <a:pt x="3143" y="10547"/>
                      <a:pt x="3765" y="10597"/>
                    </a:cubicBezTo>
                    <a:cubicBezTo>
                      <a:pt x="3792" y="10599"/>
                      <a:pt x="3818" y="10600"/>
                      <a:pt x="3843" y="10600"/>
                    </a:cubicBezTo>
                    <a:cubicBezTo>
                      <a:pt x="4303" y="10600"/>
                      <a:pt x="4525" y="10237"/>
                      <a:pt x="4881" y="10030"/>
                    </a:cubicBezTo>
                    <a:cubicBezTo>
                      <a:pt x="5386" y="9725"/>
                      <a:pt x="5883" y="9847"/>
                      <a:pt x="6415" y="9647"/>
                    </a:cubicBezTo>
                    <a:cubicBezTo>
                      <a:pt x="7060" y="9394"/>
                      <a:pt x="7400" y="8714"/>
                      <a:pt x="7731" y="8174"/>
                    </a:cubicBezTo>
                    <a:cubicBezTo>
                      <a:pt x="7949" y="7825"/>
                      <a:pt x="7853" y="7721"/>
                      <a:pt x="8193" y="7424"/>
                    </a:cubicBezTo>
                    <a:cubicBezTo>
                      <a:pt x="8367" y="7267"/>
                      <a:pt x="8759" y="7206"/>
                      <a:pt x="8890" y="7067"/>
                    </a:cubicBezTo>
                    <a:cubicBezTo>
                      <a:pt x="8907" y="7041"/>
                      <a:pt x="8942" y="7032"/>
                      <a:pt x="8960" y="7006"/>
                    </a:cubicBezTo>
                    <a:cubicBezTo>
                      <a:pt x="9256" y="6684"/>
                      <a:pt x="9735" y="5455"/>
                      <a:pt x="9648" y="5054"/>
                    </a:cubicBezTo>
                    <a:cubicBezTo>
                      <a:pt x="9570" y="4749"/>
                      <a:pt x="9482" y="4784"/>
                      <a:pt x="9291" y="4583"/>
                    </a:cubicBezTo>
                    <a:cubicBezTo>
                      <a:pt x="9160" y="4444"/>
                      <a:pt x="8838" y="4522"/>
                      <a:pt x="8681" y="4444"/>
                    </a:cubicBezTo>
                    <a:cubicBezTo>
                      <a:pt x="8184" y="4174"/>
                      <a:pt x="8227" y="3860"/>
                      <a:pt x="8018" y="3520"/>
                    </a:cubicBezTo>
                    <a:cubicBezTo>
                      <a:pt x="7957" y="3424"/>
                      <a:pt x="7644" y="3014"/>
                      <a:pt x="7617" y="2945"/>
                    </a:cubicBezTo>
                    <a:cubicBezTo>
                      <a:pt x="7545" y="2785"/>
                      <a:pt x="7481" y="2748"/>
                      <a:pt x="7434" y="2748"/>
                    </a:cubicBezTo>
                    <a:cubicBezTo>
                      <a:pt x="7395" y="2748"/>
                      <a:pt x="7368" y="2773"/>
                      <a:pt x="7360" y="2773"/>
                    </a:cubicBezTo>
                    <a:cubicBezTo>
                      <a:pt x="7344" y="2773"/>
                      <a:pt x="7391" y="2686"/>
                      <a:pt x="7539" y="2186"/>
                    </a:cubicBezTo>
                    <a:cubicBezTo>
                      <a:pt x="7774" y="1393"/>
                      <a:pt x="7800" y="1855"/>
                      <a:pt x="8071" y="1393"/>
                    </a:cubicBezTo>
                    <a:cubicBezTo>
                      <a:pt x="8254" y="1088"/>
                      <a:pt x="8541" y="931"/>
                      <a:pt x="8445" y="504"/>
                    </a:cubicBezTo>
                    <a:cubicBezTo>
                      <a:pt x="8355" y="134"/>
                      <a:pt x="8092" y="1"/>
                      <a:pt x="777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3" name="Google Shape;403;p6"/>
              <p:cNvSpPr/>
              <p:nvPr/>
            </p:nvSpPr>
            <p:spPr>
              <a:xfrm>
                <a:off x="4696131" y="2013721"/>
                <a:ext cx="172283" cy="98957"/>
              </a:xfrm>
              <a:custGeom>
                <a:rect b="b" l="l" r="r" t="t"/>
                <a:pathLst>
                  <a:path extrusionOk="0" h="1452" w="2528">
                    <a:moveTo>
                      <a:pt x="1770" y="300"/>
                    </a:moveTo>
                    <a:cubicBezTo>
                      <a:pt x="2057" y="413"/>
                      <a:pt x="2179" y="823"/>
                      <a:pt x="2240" y="1154"/>
                    </a:cubicBezTo>
                    <a:cubicBezTo>
                      <a:pt x="2063" y="1183"/>
                      <a:pt x="1884" y="1197"/>
                      <a:pt x="1704" y="1197"/>
                    </a:cubicBezTo>
                    <a:cubicBezTo>
                      <a:pt x="1397" y="1197"/>
                      <a:pt x="1090" y="1155"/>
                      <a:pt x="793" y="1067"/>
                    </a:cubicBezTo>
                    <a:cubicBezTo>
                      <a:pt x="663" y="1023"/>
                      <a:pt x="558" y="1023"/>
                      <a:pt x="532" y="892"/>
                    </a:cubicBezTo>
                    <a:cubicBezTo>
                      <a:pt x="488" y="744"/>
                      <a:pt x="706" y="674"/>
                      <a:pt x="820" y="613"/>
                    </a:cubicBezTo>
                    <a:cubicBezTo>
                      <a:pt x="1041" y="510"/>
                      <a:pt x="1281" y="451"/>
                      <a:pt x="1524" y="451"/>
                    </a:cubicBezTo>
                    <a:cubicBezTo>
                      <a:pt x="1568" y="451"/>
                      <a:pt x="1612" y="453"/>
                      <a:pt x="1656" y="457"/>
                    </a:cubicBezTo>
                    <a:cubicBezTo>
                      <a:pt x="1735" y="457"/>
                      <a:pt x="1796" y="378"/>
                      <a:pt x="1770" y="300"/>
                    </a:cubicBezTo>
                    <a:close/>
                    <a:moveTo>
                      <a:pt x="1599" y="0"/>
                    </a:moveTo>
                    <a:cubicBezTo>
                      <a:pt x="1530" y="0"/>
                      <a:pt x="1456" y="10"/>
                      <a:pt x="1377" y="29"/>
                    </a:cubicBezTo>
                    <a:cubicBezTo>
                      <a:pt x="1290" y="56"/>
                      <a:pt x="1255" y="160"/>
                      <a:pt x="1308" y="230"/>
                    </a:cubicBezTo>
                    <a:cubicBezTo>
                      <a:pt x="785" y="308"/>
                      <a:pt x="0" y="561"/>
                      <a:pt x="236" y="1032"/>
                    </a:cubicBezTo>
                    <a:cubicBezTo>
                      <a:pt x="358" y="1293"/>
                      <a:pt x="837" y="1354"/>
                      <a:pt x="1072" y="1398"/>
                    </a:cubicBezTo>
                    <a:cubicBezTo>
                      <a:pt x="1277" y="1434"/>
                      <a:pt x="1485" y="1452"/>
                      <a:pt x="1694" y="1452"/>
                    </a:cubicBezTo>
                    <a:cubicBezTo>
                      <a:pt x="1939" y="1452"/>
                      <a:pt x="2183" y="1427"/>
                      <a:pt x="2423" y="1380"/>
                    </a:cubicBezTo>
                    <a:cubicBezTo>
                      <a:pt x="2493" y="1363"/>
                      <a:pt x="2528" y="1293"/>
                      <a:pt x="2510" y="1223"/>
                    </a:cubicBezTo>
                    <a:cubicBezTo>
                      <a:pt x="2432" y="692"/>
                      <a:pt x="2193" y="0"/>
                      <a:pt x="159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4" name="Google Shape;404;p6"/>
              <p:cNvSpPr/>
              <p:nvPr/>
            </p:nvSpPr>
            <p:spPr>
              <a:xfrm>
                <a:off x="3345725" y="2639173"/>
                <a:ext cx="313626" cy="403667"/>
              </a:xfrm>
              <a:custGeom>
                <a:rect b="b" l="l" r="r" t="t"/>
                <a:pathLst>
                  <a:path extrusionOk="0" h="5923" w="4602">
                    <a:moveTo>
                      <a:pt x="2685" y="1145"/>
                    </a:moveTo>
                    <a:cubicBezTo>
                      <a:pt x="2955" y="1180"/>
                      <a:pt x="3181" y="1302"/>
                      <a:pt x="3190" y="1616"/>
                    </a:cubicBezTo>
                    <a:cubicBezTo>
                      <a:pt x="3190" y="2026"/>
                      <a:pt x="3173" y="2470"/>
                      <a:pt x="2702" y="2592"/>
                    </a:cubicBezTo>
                    <a:cubicBezTo>
                      <a:pt x="2623" y="2611"/>
                      <a:pt x="2541" y="2621"/>
                      <a:pt x="2460" y="2621"/>
                    </a:cubicBezTo>
                    <a:cubicBezTo>
                      <a:pt x="2168" y="2621"/>
                      <a:pt x="1887" y="2492"/>
                      <a:pt x="1778" y="2191"/>
                    </a:cubicBezTo>
                    <a:cubicBezTo>
                      <a:pt x="1621" y="1782"/>
                      <a:pt x="1952" y="1381"/>
                      <a:pt x="2362" y="1355"/>
                    </a:cubicBezTo>
                    <a:cubicBezTo>
                      <a:pt x="2502" y="1355"/>
                      <a:pt x="2624" y="1267"/>
                      <a:pt x="2685" y="1145"/>
                    </a:cubicBezTo>
                    <a:close/>
                    <a:moveTo>
                      <a:pt x="1412" y="2984"/>
                    </a:moveTo>
                    <a:lnTo>
                      <a:pt x="1438" y="3011"/>
                    </a:lnTo>
                    <a:lnTo>
                      <a:pt x="1430" y="3019"/>
                    </a:lnTo>
                    <a:lnTo>
                      <a:pt x="1412" y="2984"/>
                    </a:lnTo>
                    <a:close/>
                    <a:moveTo>
                      <a:pt x="2769" y="1"/>
                    </a:moveTo>
                    <a:cubicBezTo>
                      <a:pt x="2684" y="1"/>
                      <a:pt x="2598" y="5"/>
                      <a:pt x="2510" y="12"/>
                    </a:cubicBezTo>
                    <a:cubicBezTo>
                      <a:pt x="1543" y="108"/>
                      <a:pt x="497" y="509"/>
                      <a:pt x="288" y="1564"/>
                    </a:cubicBezTo>
                    <a:cubicBezTo>
                      <a:pt x="0" y="2993"/>
                      <a:pt x="1412" y="4431"/>
                      <a:pt x="2135" y="5486"/>
                    </a:cubicBezTo>
                    <a:cubicBezTo>
                      <a:pt x="2179" y="5555"/>
                      <a:pt x="2258" y="5616"/>
                      <a:pt x="2336" y="5643"/>
                    </a:cubicBezTo>
                    <a:cubicBezTo>
                      <a:pt x="2392" y="5807"/>
                      <a:pt x="2561" y="5923"/>
                      <a:pt x="2725" y="5923"/>
                    </a:cubicBezTo>
                    <a:cubicBezTo>
                      <a:pt x="2840" y="5923"/>
                      <a:pt x="2953" y="5866"/>
                      <a:pt x="3024" y="5730"/>
                    </a:cubicBezTo>
                    <a:cubicBezTo>
                      <a:pt x="3635" y="4544"/>
                      <a:pt x="4602" y="3159"/>
                      <a:pt x="4567" y="1764"/>
                    </a:cubicBezTo>
                    <a:cubicBezTo>
                      <a:pt x="4543" y="602"/>
                      <a:pt x="3817" y="1"/>
                      <a:pt x="2769" y="1"/>
                    </a:cubicBezTo>
                    <a:close/>
                  </a:path>
                </a:pathLst>
              </a:custGeom>
              <a:solidFill>
                <a:srgbClr val="66A2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>
                <a:off x="4624232" y="2783353"/>
                <a:ext cx="313694" cy="402849"/>
              </a:xfrm>
              <a:custGeom>
                <a:rect b="b" l="l" r="r" t="t"/>
                <a:pathLst>
                  <a:path extrusionOk="0" h="5911" w="4603">
                    <a:moveTo>
                      <a:pt x="2685" y="1138"/>
                    </a:moveTo>
                    <a:cubicBezTo>
                      <a:pt x="2964" y="1173"/>
                      <a:pt x="3191" y="1295"/>
                      <a:pt x="3191" y="1609"/>
                    </a:cubicBezTo>
                    <a:cubicBezTo>
                      <a:pt x="3199" y="2027"/>
                      <a:pt x="3182" y="2463"/>
                      <a:pt x="2711" y="2585"/>
                    </a:cubicBezTo>
                    <a:cubicBezTo>
                      <a:pt x="2632" y="2604"/>
                      <a:pt x="2550" y="2614"/>
                      <a:pt x="2469" y="2614"/>
                    </a:cubicBezTo>
                    <a:cubicBezTo>
                      <a:pt x="2177" y="2614"/>
                      <a:pt x="1895" y="2485"/>
                      <a:pt x="1779" y="2184"/>
                    </a:cubicBezTo>
                    <a:cubicBezTo>
                      <a:pt x="1622" y="1775"/>
                      <a:pt x="1953" y="1374"/>
                      <a:pt x="2371" y="1356"/>
                    </a:cubicBezTo>
                    <a:cubicBezTo>
                      <a:pt x="2502" y="1348"/>
                      <a:pt x="2624" y="1269"/>
                      <a:pt x="2685" y="1138"/>
                    </a:cubicBezTo>
                    <a:close/>
                    <a:moveTo>
                      <a:pt x="1413" y="2977"/>
                    </a:moveTo>
                    <a:lnTo>
                      <a:pt x="1439" y="3003"/>
                    </a:lnTo>
                    <a:cubicBezTo>
                      <a:pt x="1439" y="3003"/>
                      <a:pt x="1430" y="3003"/>
                      <a:pt x="1430" y="3012"/>
                    </a:cubicBezTo>
                    <a:lnTo>
                      <a:pt x="1413" y="2977"/>
                    </a:lnTo>
                    <a:close/>
                    <a:moveTo>
                      <a:pt x="2789" y="1"/>
                    </a:moveTo>
                    <a:cubicBezTo>
                      <a:pt x="2699" y="1"/>
                      <a:pt x="2606" y="5"/>
                      <a:pt x="2511" y="14"/>
                    </a:cubicBezTo>
                    <a:cubicBezTo>
                      <a:pt x="1552" y="101"/>
                      <a:pt x="506" y="502"/>
                      <a:pt x="288" y="1557"/>
                    </a:cubicBezTo>
                    <a:cubicBezTo>
                      <a:pt x="1" y="2977"/>
                      <a:pt x="1413" y="4424"/>
                      <a:pt x="2145" y="5479"/>
                    </a:cubicBezTo>
                    <a:cubicBezTo>
                      <a:pt x="2188" y="5548"/>
                      <a:pt x="2258" y="5601"/>
                      <a:pt x="2345" y="5627"/>
                    </a:cubicBezTo>
                    <a:cubicBezTo>
                      <a:pt x="2402" y="5791"/>
                      <a:pt x="2571" y="5910"/>
                      <a:pt x="2736" y="5910"/>
                    </a:cubicBezTo>
                    <a:cubicBezTo>
                      <a:pt x="2850" y="5910"/>
                      <a:pt x="2962" y="5853"/>
                      <a:pt x="3034" y="5714"/>
                    </a:cubicBezTo>
                    <a:cubicBezTo>
                      <a:pt x="3644" y="4537"/>
                      <a:pt x="4602" y="3152"/>
                      <a:pt x="4576" y="1757"/>
                    </a:cubicBezTo>
                    <a:cubicBezTo>
                      <a:pt x="4552" y="602"/>
                      <a:pt x="3834" y="1"/>
                      <a:pt x="2789" y="1"/>
                    </a:cubicBezTo>
                    <a:close/>
                  </a:path>
                </a:pathLst>
              </a:custGeom>
              <a:solidFill>
                <a:srgbClr val="66A2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>
                <a:off x="4984751" y="2001113"/>
                <a:ext cx="313694" cy="403190"/>
              </a:xfrm>
              <a:custGeom>
                <a:rect b="b" l="l" r="r" t="t"/>
                <a:pathLst>
                  <a:path extrusionOk="0" h="5916" w="4603">
                    <a:moveTo>
                      <a:pt x="2685" y="1138"/>
                    </a:moveTo>
                    <a:cubicBezTo>
                      <a:pt x="2964" y="1173"/>
                      <a:pt x="3191" y="1295"/>
                      <a:pt x="3191" y="1609"/>
                    </a:cubicBezTo>
                    <a:cubicBezTo>
                      <a:pt x="3200" y="2027"/>
                      <a:pt x="3182" y="2463"/>
                      <a:pt x="2711" y="2585"/>
                    </a:cubicBezTo>
                    <a:cubicBezTo>
                      <a:pt x="2632" y="2604"/>
                      <a:pt x="2550" y="2614"/>
                      <a:pt x="2470" y="2614"/>
                    </a:cubicBezTo>
                    <a:cubicBezTo>
                      <a:pt x="2177" y="2614"/>
                      <a:pt x="1895" y="2485"/>
                      <a:pt x="1779" y="2184"/>
                    </a:cubicBezTo>
                    <a:cubicBezTo>
                      <a:pt x="1622" y="1775"/>
                      <a:pt x="1953" y="1374"/>
                      <a:pt x="2372" y="1356"/>
                    </a:cubicBezTo>
                    <a:cubicBezTo>
                      <a:pt x="2502" y="1347"/>
                      <a:pt x="2633" y="1269"/>
                      <a:pt x="2685" y="1138"/>
                    </a:cubicBezTo>
                    <a:close/>
                    <a:moveTo>
                      <a:pt x="1413" y="2977"/>
                    </a:moveTo>
                    <a:cubicBezTo>
                      <a:pt x="1422" y="2986"/>
                      <a:pt x="1430" y="2995"/>
                      <a:pt x="1439" y="3003"/>
                    </a:cubicBezTo>
                    <a:cubicBezTo>
                      <a:pt x="1439" y="3003"/>
                      <a:pt x="1430" y="3012"/>
                      <a:pt x="1430" y="3012"/>
                    </a:cubicBezTo>
                    <a:lnTo>
                      <a:pt x="1413" y="2977"/>
                    </a:lnTo>
                    <a:close/>
                    <a:moveTo>
                      <a:pt x="2789" y="1"/>
                    </a:moveTo>
                    <a:cubicBezTo>
                      <a:pt x="2699" y="1"/>
                      <a:pt x="2606" y="5"/>
                      <a:pt x="2511" y="14"/>
                    </a:cubicBezTo>
                    <a:cubicBezTo>
                      <a:pt x="1552" y="101"/>
                      <a:pt x="506" y="502"/>
                      <a:pt x="289" y="1557"/>
                    </a:cubicBezTo>
                    <a:cubicBezTo>
                      <a:pt x="1" y="2986"/>
                      <a:pt x="1413" y="4424"/>
                      <a:pt x="2145" y="5479"/>
                    </a:cubicBezTo>
                    <a:cubicBezTo>
                      <a:pt x="2189" y="5557"/>
                      <a:pt x="2258" y="5609"/>
                      <a:pt x="2337" y="5635"/>
                    </a:cubicBezTo>
                    <a:cubicBezTo>
                      <a:pt x="2398" y="5800"/>
                      <a:pt x="2569" y="5915"/>
                      <a:pt x="2734" y="5915"/>
                    </a:cubicBezTo>
                    <a:cubicBezTo>
                      <a:pt x="2849" y="5915"/>
                      <a:pt x="2962" y="5859"/>
                      <a:pt x="3034" y="5723"/>
                    </a:cubicBezTo>
                    <a:cubicBezTo>
                      <a:pt x="3644" y="4537"/>
                      <a:pt x="4603" y="3160"/>
                      <a:pt x="4577" y="1766"/>
                    </a:cubicBezTo>
                    <a:cubicBezTo>
                      <a:pt x="4552" y="603"/>
                      <a:pt x="3834" y="1"/>
                      <a:pt x="2789" y="1"/>
                    </a:cubicBezTo>
                    <a:close/>
                  </a:path>
                </a:pathLst>
              </a:custGeom>
              <a:solidFill>
                <a:srgbClr val="66A2B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07" name="Google Shape;407;p6"/>
            <p:cNvSpPr/>
            <p:nvPr/>
          </p:nvSpPr>
          <p:spPr>
            <a:xfrm>
              <a:off x="6103010" y="3110385"/>
              <a:ext cx="276295" cy="344260"/>
            </a:xfrm>
            <a:custGeom>
              <a:rect b="b" l="l" r="r" t="t"/>
              <a:pathLst>
                <a:path extrusionOk="0" h="5923" w="4602">
                  <a:moveTo>
                    <a:pt x="2685" y="1145"/>
                  </a:moveTo>
                  <a:cubicBezTo>
                    <a:pt x="2955" y="1180"/>
                    <a:pt x="3181" y="1302"/>
                    <a:pt x="3190" y="1616"/>
                  </a:cubicBezTo>
                  <a:cubicBezTo>
                    <a:pt x="3190" y="2026"/>
                    <a:pt x="3173" y="2470"/>
                    <a:pt x="2702" y="2592"/>
                  </a:cubicBezTo>
                  <a:cubicBezTo>
                    <a:pt x="2623" y="2611"/>
                    <a:pt x="2541" y="2621"/>
                    <a:pt x="2460" y="2621"/>
                  </a:cubicBezTo>
                  <a:cubicBezTo>
                    <a:pt x="2168" y="2621"/>
                    <a:pt x="1887" y="2492"/>
                    <a:pt x="1778" y="2191"/>
                  </a:cubicBezTo>
                  <a:cubicBezTo>
                    <a:pt x="1621" y="1782"/>
                    <a:pt x="1952" y="1381"/>
                    <a:pt x="2362" y="1355"/>
                  </a:cubicBezTo>
                  <a:cubicBezTo>
                    <a:pt x="2502" y="1355"/>
                    <a:pt x="2624" y="1267"/>
                    <a:pt x="2685" y="1145"/>
                  </a:cubicBezTo>
                  <a:close/>
                  <a:moveTo>
                    <a:pt x="1412" y="2984"/>
                  </a:moveTo>
                  <a:lnTo>
                    <a:pt x="1438" y="3011"/>
                  </a:lnTo>
                  <a:lnTo>
                    <a:pt x="1430" y="3019"/>
                  </a:lnTo>
                  <a:lnTo>
                    <a:pt x="1412" y="2984"/>
                  </a:lnTo>
                  <a:close/>
                  <a:moveTo>
                    <a:pt x="2769" y="1"/>
                  </a:moveTo>
                  <a:cubicBezTo>
                    <a:pt x="2684" y="1"/>
                    <a:pt x="2598" y="5"/>
                    <a:pt x="2510" y="12"/>
                  </a:cubicBezTo>
                  <a:cubicBezTo>
                    <a:pt x="1543" y="108"/>
                    <a:pt x="497" y="509"/>
                    <a:pt x="288" y="1564"/>
                  </a:cubicBezTo>
                  <a:cubicBezTo>
                    <a:pt x="0" y="2993"/>
                    <a:pt x="1412" y="4431"/>
                    <a:pt x="2135" y="5486"/>
                  </a:cubicBezTo>
                  <a:cubicBezTo>
                    <a:pt x="2179" y="5555"/>
                    <a:pt x="2258" y="5616"/>
                    <a:pt x="2336" y="5643"/>
                  </a:cubicBezTo>
                  <a:cubicBezTo>
                    <a:pt x="2392" y="5807"/>
                    <a:pt x="2561" y="5923"/>
                    <a:pt x="2725" y="5923"/>
                  </a:cubicBezTo>
                  <a:cubicBezTo>
                    <a:pt x="2840" y="5923"/>
                    <a:pt x="2953" y="5866"/>
                    <a:pt x="3024" y="5730"/>
                  </a:cubicBezTo>
                  <a:cubicBezTo>
                    <a:pt x="3635" y="4544"/>
                    <a:pt x="4602" y="3159"/>
                    <a:pt x="4567" y="1764"/>
                  </a:cubicBezTo>
                  <a:cubicBezTo>
                    <a:pt x="4543" y="602"/>
                    <a:pt x="3817" y="1"/>
                    <a:pt x="2769" y="1"/>
                  </a:cubicBezTo>
                  <a:close/>
                </a:path>
              </a:pathLst>
            </a:custGeom>
            <a:solidFill>
              <a:srgbClr val="66A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6"/>
            <p:cNvSpPr/>
            <p:nvPr/>
          </p:nvSpPr>
          <p:spPr>
            <a:xfrm>
              <a:off x="6133063" y="2612967"/>
              <a:ext cx="276295" cy="344260"/>
            </a:xfrm>
            <a:custGeom>
              <a:rect b="b" l="l" r="r" t="t"/>
              <a:pathLst>
                <a:path extrusionOk="0" h="5923" w="4602">
                  <a:moveTo>
                    <a:pt x="2685" y="1145"/>
                  </a:moveTo>
                  <a:cubicBezTo>
                    <a:pt x="2955" y="1180"/>
                    <a:pt x="3181" y="1302"/>
                    <a:pt x="3190" y="1616"/>
                  </a:cubicBezTo>
                  <a:cubicBezTo>
                    <a:pt x="3190" y="2026"/>
                    <a:pt x="3173" y="2470"/>
                    <a:pt x="2702" y="2592"/>
                  </a:cubicBezTo>
                  <a:cubicBezTo>
                    <a:pt x="2623" y="2611"/>
                    <a:pt x="2541" y="2621"/>
                    <a:pt x="2460" y="2621"/>
                  </a:cubicBezTo>
                  <a:cubicBezTo>
                    <a:pt x="2168" y="2621"/>
                    <a:pt x="1887" y="2492"/>
                    <a:pt x="1778" y="2191"/>
                  </a:cubicBezTo>
                  <a:cubicBezTo>
                    <a:pt x="1621" y="1782"/>
                    <a:pt x="1952" y="1381"/>
                    <a:pt x="2362" y="1355"/>
                  </a:cubicBezTo>
                  <a:cubicBezTo>
                    <a:pt x="2502" y="1355"/>
                    <a:pt x="2624" y="1267"/>
                    <a:pt x="2685" y="1145"/>
                  </a:cubicBezTo>
                  <a:close/>
                  <a:moveTo>
                    <a:pt x="1412" y="2984"/>
                  </a:moveTo>
                  <a:lnTo>
                    <a:pt x="1438" y="3011"/>
                  </a:lnTo>
                  <a:lnTo>
                    <a:pt x="1430" y="3019"/>
                  </a:lnTo>
                  <a:lnTo>
                    <a:pt x="1412" y="2984"/>
                  </a:lnTo>
                  <a:close/>
                  <a:moveTo>
                    <a:pt x="2769" y="1"/>
                  </a:moveTo>
                  <a:cubicBezTo>
                    <a:pt x="2684" y="1"/>
                    <a:pt x="2598" y="5"/>
                    <a:pt x="2510" y="12"/>
                  </a:cubicBezTo>
                  <a:cubicBezTo>
                    <a:pt x="1543" y="108"/>
                    <a:pt x="497" y="509"/>
                    <a:pt x="288" y="1564"/>
                  </a:cubicBezTo>
                  <a:cubicBezTo>
                    <a:pt x="0" y="2993"/>
                    <a:pt x="1412" y="4431"/>
                    <a:pt x="2135" y="5486"/>
                  </a:cubicBezTo>
                  <a:cubicBezTo>
                    <a:pt x="2179" y="5555"/>
                    <a:pt x="2258" y="5616"/>
                    <a:pt x="2336" y="5643"/>
                  </a:cubicBezTo>
                  <a:cubicBezTo>
                    <a:pt x="2392" y="5807"/>
                    <a:pt x="2561" y="5923"/>
                    <a:pt x="2725" y="5923"/>
                  </a:cubicBezTo>
                  <a:cubicBezTo>
                    <a:pt x="2840" y="5923"/>
                    <a:pt x="2953" y="5866"/>
                    <a:pt x="3024" y="5730"/>
                  </a:cubicBezTo>
                  <a:cubicBezTo>
                    <a:pt x="3635" y="4544"/>
                    <a:pt x="4602" y="3159"/>
                    <a:pt x="4567" y="1764"/>
                  </a:cubicBezTo>
                  <a:cubicBezTo>
                    <a:pt x="4543" y="602"/>
                    <a:pt x="3817" y="1"/>
                    <a:pt x="2769" y="1"/>
                  </a:cubicBezTo>
                  <a:close/>
                </a:path>
              </a:pathLst>
            </a:custGeom>
            <a:solidFill>
              <a:srgbClr val="66A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09" name="Google Shape;409;p6"/>
          <p:cNvSpPr/>
          <p:nvPr/>
        </p:nvSpPr>
        <p:spPr>
          <a:xfrm>
            <a:off x="436455" y="1592736"/>
            <a:ext cx="4572000" cy="24622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university is a non-profit foundation, started in few countries offering few programs.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Nowadays, the university is spread over more than </a:t>
            </a:r>
            <a:r>
              <a:rPr b="1" i="0" lang="en-US" sz="1400" u="none" cap="none" strike="noStrike">
                <a:solidFill>
                  <a:srgbClr val="38ADDB"/>
                </a:solidFill>
                <a:latin typeface="Arial"/>
                <a:ea typeface="Arial"/>
                <a:cs typeface="Arial"/>
                <a:sym typeface="Arial"/>
              </a:rPr>
              <a:t>7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38ADDB"/>
                </a:solidFill>
                <a:latin typeface="Arial"/>
                <a:ea typeface="Arial"/>
                <a:cs typeface="Arial"/>
                <a:sym typeface="Arial"/>
              </a:rPr>
              <a:t>countries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with more than </a:t>
            </a:r>
            <a:r>
              <a:rPr b="1" i="0" lang="en-US" sz="1400" u="none" cap="none" strike="noStrike">
                <a:solidFill>
                  <a:srgbClr val="38ADDB"/>
                </a:solidFill>
                <a:latin typeface="Arial"/>
                <a:ea typeface="Arial"/>
                <a:cs typeface="Arial"/>
                <a:sym typeface="Arial"/>
              </a:rPr>
              <a:t>20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400" u="none" cap="none" strike="noStrike">
                <a:solidFill>
                  <a:srgbClr val="38ADDB"/>
                </a:solidFill>
                <a:latin typeface="Arial"/>
                <a:ea typeface="Arial"/>
                <a:cs typeface="Arial"/>
                <a:sym typeface="Arial"/>
              </a:rPr>
              <a:t>different programs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Our project is based on real dataset made out of </a:t>
            </a:r>
            <a:r>
              <a:rPr b="1" i="0" lang="en-US" sz="1400" u="none" cap="none" strike="noStrike">
                <a:solidFill>
                  <a:srgbClr val="207FA0"/>
                </a:solidFill>
                <a:latin typeface="Arial"/>
                <a:ea typeface="Arial"/>
                <a:cs typeface="Arial"/>
                <a:sym typeface="Arial"/>
              </a:rPr>
              <a:t>31,000+ records.</a:t>
            </a:r>
            <a:endParaRPr b="1" i="0" sz="1400" u="none" cap="none" strike="noStrike">
              <a:solidFill>
                <a:srgbClr val="207FA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968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85750" lvl="0" marL="28575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Courier New"/>
              <a:buChar char="o"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project plan is to be a </a:t>
            </a:r>
            <a:r>
              <a:rPr b="1" i="0" lang="en-US" sz="1400" u="none" cap="none" strike="noStrike">
                <a:solidFill>
                  <a:srgbClr val="0E3B4C"/>
                </a:solidFill>
                <a:latin typeface="Arial"/>
                <a:ea typeface="Arial"/>
                <a:cs typeface="Arial"/>
                <a:sym typeface="Arial"/>
              </a:rPr>
              <a:t>“PRODUCT</a:t>
            </a: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” serving our university any similar educational institute.</a:t>
            </a:r>
            <a:endParaRPr/>
          </a:p>
        </p:txBody>
      </p: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4" name="Google Shape;414;p7"/>
          <p:cNvGrpSpPr/>
          <p:nvPr/>
        </p:nvGrpSpPr>
        <p:grpSpPr>
          <a:xfrm>
            <a:off x="3558669" y="3477290"/>
            <a:ext cx="2522324" cy="820460"/>
            <a:chOff x="1626140" y="3626290"/>
            <a:chExt cx="2275213" cy="985656"/>
          </a:xfrm>
        </p:grpSpPr>
        <p:sp>
          <p:nvSpPr>
            <p:cNvPr id="415" name="Google Shape;415;p7"/>
            <p:cNvSpPr/>
            <p:nvPr/>
          </p:nvSpPr>
          <p:spPr>
            <a:xfrm>
              <a:off x="1739303" y="3702490"/>
              <a:ext cx="2162050" cy="909456"/>
            </a:xfrm>
            <a:custGeom>
              <a:rect b="b" l="l" r="r" t="t"/>
              <a:pathLst>
                <a:path extrusionOk="0" h="36906" w="86482">
                  <a:moveTo>
                    <a:pt x="2754" y="551"/>
                  </a:moveTo>
                  <a:lnTo>
                    <a:pt x="55359" y="0"/>
                  </a:lnTo>
                  <a:lnTo>
                    <a:pt x="85656" y="3580"/>
                  </a:lnTo>
                  <a:lnTo>
                    <a:pt x="86482" y="36906"/>
                  </a:lnTo>
                  <a:lnTo>
                    <a:pt x="17351" y="34703"/>
                  </a:lnTo>
                  <a:lnTo>
                    <a:pt x="0" y="2809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6" name="Google Shape;416;p7"/>
            <p:cNvSpPr/>
            <p:nvPr/>
          </p:nvSpPr>
          <p:spPr>
            <a:xfrm>
              <a:off x="1626140" y="3626290"/>
              <a:ext cx="2162050" cy="909456"/>
            </a:xfrm>
            <a:custGeom>
              <a:rect b="b" l="l" r="r" t="t"/>
              <a:pathLst>
                <a:path extrusionOk="0" h="36906" w="86482">
                  <a:moveTo>
                    <a:pt x="2754" y="551"/>
                  </a:moveTo>
                  <a:lnTo>
                    <a:pt x="55359" y="0"/>
                  </a:lnTo>
                  <a:lnTo>
                    <a:pt x="85656" y="3580"/>
                  </a:lnTo>
                  <a:lnTo>
                    <a:pt x="86482" y="36906"/>
                  </a:lnTo>
                  <a:lnTo>
                    <a:pt x="17351" y="34703"/>
                  </a:lnTo>
                  <a:lnTo>
                    <a:pt x="0" y="28093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17" name="Google Shape;417;p7"/>
          <p:cNvGrpSpPr/>
          <p:nvPr/>
        </p:nvGrpSpPr>
        <p:grpSpPr>
          <a:xfrm>
            <a:off x="3551809" y="1568893"/>
            <a:ext cx="2529184" cy="820384"/>
            <a:chOff x="1618838" y="1392150"/>
            <a:chExt cx="2288987" cy="985565"/>
          </a:xfrm>
        </p:grpSpPr>
        <p:sp>
          <p:nvSpPr>
            <p:cNvPr id="418" name="Google Shape;418;p7"/>
            <p:cNvSpPr/>
            <p:nvPr/>
          </p:nvSpPr>
          <p:spPr>
            <a:xfrm>
              <a:off x="1732000" y="1468350"/>
              <a:ext cx="2175825" cy="909365"/>
            </a:xfrm>
            <a:custGeom>
              <a:rect b="b" l="l" r="r" t="t"/>
              <a:pathLst>
                <a:path extrusionOk="0" h="36631" w="87033">
                  <a:moveTo>
                    <a:pt x="18729" y="1653"/>
                  </a:moveTo>
                  <a:lnTo>
                    <a:pt x="0" y="6335"/>
                  </a:lnTo>
                  <a:lnTo>
                    <a:pt x="4407" y="28093"/>
                  </a:lnTo>
                  <a:lnTo>
                    <a:pt x="3030" y="33877"/>
                  </a:lnTo>
                  <a:lnTo>
                    <a:pt x="87033" y="36631"/>
                  </a:lnTo>
                  <a:lnTo>
                    <a:pt x="85932" y="7436"/>
                  </a:lnTo>
                  <a:lnTo>
                    <a:pt x="826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19" name="Google Shape;419;p7"/>
            <p:cNvSpPr/>
            <p:nvPr/>
          </p:nvSpPr>
          <p:spPr>
            <a:xfrm>
              <a:off x="1618838" y="1392150"/>
              <a:ext cx="2175825" cy="909365"/>
            </a:xfrm>
            <a:custGeom>
              <a:rect b="b" l="l" r="r" t="t"/>
              <a:pathLst>
                <a:path extrusionOk="0" h="36631" w="87033">
                  <a:moveTo>
                    <a:pt x="18729" y="1653"/>
                  </a:moveTo>
                  <a:lnTo>
                    <a:pt x="0" y="6335"/>
                  </a:lnTo>
                  <a:lnTo>
                    <a:pt x="4407" y="28093"/>
                  </a:lnTo>
                  <a:lnTo>
                    <a:pt x="3030" y="33877"/>
                  </a:lnTo>
                  <a:lnTo>
                    <a:pt x="87033" y="36631"/>
                  </a:lnTo>
                  <a:lnTo>
                    <a:pt x="85932" y="7436"/>
                  </a:lnTo>
                  <a:lnTo>
                    <a:pt x="82627" y="0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grpSp>
        <p:nvGrpSpPr>
          <p:cNvPr id="420" name="Google Shape;420;p7"/>
          <p:cNvGrpSpPr/>
          <p:nvPr/>
        </p:nvGrpSpPr>
        <p:grpSpPr>
          <a:xfrm>
            <a:off x="3571587" y="2523056"/>
            <a:ext cx="2509407" cy="820426"/>
            <a:chOff x="1639892" y="2538468"/>
            <a:chExt cx="2247688" cy="985616"/>
          </a:xfrm>
        </p:grpSpPr>
        <p:sp>
          <p:nvSpPr>
            <p:cNvPr id="421" name="Google Shape;421;p7"/>
            <p:cNvSpPr/>
            <p:nvPr/>
          </p:nvSpPr>
          <p:spPr>
            <a:xfrm>
              <a:off x="1753055" y="2614668"/>
              <a:ext cx="2134525" cy="909416"/>
            </a:xfrm>
            <a:custGeom>
              <a:rect b="b" l="l" r="r" t="t"/>
              <a:pathLst>
                <a:path extrusionOk="0" h="34428" w="85381">
                  <a:moveTo>
                    <a:pt x="0" y="17627"/>
                  </a:moveTo>
                  <a:lnTo>
                    <a:pt x="2754" y="2479"/>
                  </a:lnTo>
                  <a:lnTo>
                    <a:pt x="75190" y="0"/>
                  </a:lnTo>
                  <a:lnTo>
                    <a:pt x="83453" y="3305"/>
                  </a:lnTo>
                  <a:lnTo>
                    <a:pt x="85381" y="32775"/>
                  </a:lnTo>
                  <a:lnTo>
                    <a:pt x="1928" y="344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  <p:sp>
          <p:nvSpPr>
            <p:cNvPr id="422" name="Google Shape;422;p7"/>
            <p:cNvSpPr/>
            <p:nvPr/>
          </p:nvSpPr>
          <p:spPr>
            <a:xfrm>
              <a:off x="1639892" y="2538468"/>
              <a:ext cx="2134525" cy="909416"/>
            </a:xfrm>
            <a:custGeom>
              <a:rect b="b" l="l" r="r" t="t"/>
              <a:pathLst>
                <a:path extrusionOk="0" h="34428" w="85381">
                  <a:moveTo>
                    <a:pt x="0" y="17627"/>
                  </a:moveTo>
                  <a:lnTo>
                    <a:pt x="2754" y="2479"/>
                  </a:lnTo>
                  <a:lnTo>
                    <a:pt x="75190" y="0"/>
                  </a:lnTo>
                  <a:lnTo>
                    <a:pt x="83453" y="3305"/>
                  </a:lnTo>
                  <a:lnTo>
                    <a:pt x="85381" y="32775"/>
                  </a:lnTo>
                  <a:lnTo>
                    <a:pt x="1928" y="34428"/>
                  </a:lnTo>
                  <a:close/>
                </a:path>
              </a:pathLst>
            </a:custGeom>
            <a:noFill/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</p:sp>
      </p:grpSp>
      <p:sp>
        <p:nvSpPr>
          <p:cNvPr id="423" name="Google Shape;423;p7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Why is SRS important?</a:t>
            </a:r>
            <a:endParaRPr/>
          </a:p>
        </p:txBody>
      </p:sp>
      <p:sp>
        <p:nvSpPr>
          <p:cNvPr id="424" name="Google Shape;424;p7"/>
          <p:cNvSpPr txBox="1"/>
          <p:nvPr/>
        </p:nvSpPr>
        <p:spPr>
          <a:xfrm flipH="1">
            <a:off x="3712527" y="1634114"/>
            <a:ext cx="2256480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$  Budget Accuracy /Profit </a:t>
            </a:r>
            <a:endParaRPr b="0" i="0" sz="18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25" name="Google Shape;425;p7"/>
          <p:cNvSpPr txBox="1"/>
          <p:nvPr/>
        </p:nvSpPr>
        <p:spPr>
          <a:xfrm flipH="1">
            <a:off x="3699463" y="2586485"/>
            <a:ext cx="2255192" cy="46133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Optimizing Resources 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26" name="Google Shape;426;p7"/>
          <p:cNvSpPr txBox="1"/>
          <p:nvPr/>
        </p:nvSpPr>
        <p:spPr>
          <a:xfrm flipH="1">
            <a:off x="3614988" y="3530771"/>
            <a:ext cx="2527861" cy="4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1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Helping the students</a:t>
            </a:r>
            <a:endParaRPr b="0" i="0" sz="2000" u="none" cap="none" strike="noStrike">
              <a:solidFill>
                <a:schemeClr val="accent1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grpSp>
        <p:nvGrpSpPr>
          <p:cNvPr id="427" name="Google Shape;427;p7"/>
          <p:cNvGrpSpPr/>
          <p:nvPr/>
        </p:nvGrpSpPr>
        <p:grpSpPr>
          <a:xfrm>
            <a:off x="2685436" y="3558037"/>
            <a:ext cx="601426" cy="560589"/>
            <a:chOff x="720001" y="3747223"/>
            <a:chExt cx="601426" cy="560589"/>
          </a:xfrm>
        </p:grpSpPr>
        <p:sp>
          <p:nvSpPr>
            <p:cNvPr id="428" name="Google Shape;428;p7"/>
            <p:cNvSpPr/>
            <p:nvPr/>
          </p:nvSpPr>
          <p:spPr>
            <a:xfrm>
              <a:off x="821364" y="3860463"/>
              <a:ext cx="318725" cy="280071"/>
            </a:xfrm>
            <a:custGeom>
              <a:rect b="b" l="l" r="r" t="t"/>
              <a:pathLst>
                <a:path extrusionOk="0" h="20601" w="23440">
                  <a:moveTo>
                    <a:pt x="8206" y="0"/>
                  </a:moveTo>
                  <a:cubicBezTo>
                    <a:pt x="8206" y="2732"/>
                    <a:pt x="8874" y="7102"/>
                    <a:pt x="6283" y="7966"/>
                  </a:cubicBezTo>
                  <a:cubicBezTo>
                    <a:pt x="4341" y="8614"/>
                    <a:pt x="1156" y="7233"/>
                    <a:pt x="240" y="9064"/>
                  </a:cubicBezTo>
                  <a:cubicBezTo>
                    <a:pt x="-719" y="10983"/>
                    <a:pt x="3121" y="12595"/>
                    <a:pt x="5184" y="13185"/>
                  </a:cubicBezTo>
                  <a:cubicBezTo>
                    <a:pt x="7051" y="13719"/>
                    <a:pt x="3283" y="17337"/>
                    <a:pt x="4360" y="18953"/>
                  </a:cubicBezTo>
                  <a:cubicBezTo>
                    <a:pt x="5564" y="20760"/>
                    <a:pt x="8267" y="17048"/>
                    <a:pt x="10129" y="15931"/>
                  </a:cubicBezTo>
                  <a:cubicBezTo>
                    <a:pt x="12634" y="14429"/>
                    <a:pt x="14624" y="20601"/>
                    <a:pt x="17545" y="20601"/>
                  </a:cubicBezTo>
                  <a:cubicBezTo>
                    <a:pt x="21116" y="20601"/>
                    <a:pt x="14445" y="11661"/>
                    <a:pt x="17545" y="9888"/>
                  </a:cubicBezTo>
                  <a:cubicBezTo>
                    <a:pt x="19305" y="8882"/>
                    <a:pt x="22674" y="9889"/>
                    <a:pt x="23314" y="7966"/>
                  </a:cubicBezTo>
                  <a:cubicBezTo>
                    <a:pt x="23819" y="6449"/>
                    <a:pt x="20195" y="7255"/>
                    <a:pt x="18644" y="6867"/>
                  </a:cubicBezTo>
                  <a:cubicBezTo>
                    <a:pt x="14924" y="5937"/>
                    <a:pt x="11742" y="3261"/>
                    <a:pt x="9030" y="549"/>
                  </a:cubicBezTo>
                </a:path>
              </a:pathLst>
            </a:custGeom>
            <a:noFill/>
            <a:ln cap="flat" cmpd="sng" w="1905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7"/>
            <p:cNvSpPr/>
            <p:nvPr/>
          </p:nvSpPr>
          <p:spPr>
            <a:xfrm>
              <a:off x="720001" y="3747223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0" name="Google Shape;430;p7"/>
          <p:cNvGrpSpPr/>
          <p:nvPr/>
        </p:nvGrpSpPr>
        <p:grpSpPr>
          <a:xfrm>
            <a:off x="2685436" y="2576712"/>
            <a:ext cx="601426" cy="560589"/>
            <a:chOff x="720001" y="2765898"/>
            <a:chExt cx="601426" cy="560589"/>
          </a:xfrm>
        </p:grpSpPr>
        <p:sp>
          <p:nvSpPr>
            <p:cNvPr id="431" name="Google Shape;431;p7"/>
            <p:cNvSpPr/>
            <p:nvPr/>
          </p:nvSpPr>
          <p:spPr>
            <a:xfrm>
              <a:off x="720001" y="2765898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2" name="Google Shape;432;p7"/>
            <p:cNvGrpSpPr/>
            <p:nvPr/>
          </p:nvGrpSpPr>
          <p:grpSpPr>
            <a:xfrm>
              <a:off x="857264" y="2855240"/>
              <a:ext cx="246902" cy="339995"/>
              <a:chOff x="4786538" y="2469813"/>
              <a:chExt cx="340602" cy="595230"/>
            </a:xfrm>
          </p:grpSpPr>
          <p:sp>
            <p:nvSpPr>
              <p:cNvPr id="433" name="Google Shape;433;p7"/>
              <p:cNvSpPr/>
              <p:nvPr/>
            </p:nvSpPr>
            <p:spPr>
              <a:xfrm>
                <a:off x="4786538" y="2592168"/>
                <a:ext cx="340602" cy="472875"/>
              </a:xfrm>
              <a:custGeom>
                <a:rect b="b" l="l" r="r" t="t"/>
                <a:pathLst>
                  <a:path extrusionOk="0" h="8344" w="6010">
                    <a:moveTo>
                      <a:pt x="3005" y="201"/>
                    </a:moveTo>
                    <a:cubicBezTo>
                      <a:pt x="4099" y="201"/>
                      <a:pt x="4578" y="1266"/>
                      <a:pt x="5107" y="2067"/>
                    </a:cubicBezTo>
                    <a:cubicBezTo>
                      <a:pt x="5236" y="2267"/>
                      <a:pt x="5465" y="2510"/>
                      <a:pt x="5536" y="2732"/>
                    </a:cubicBezTo>
                    <a:cubicBezTo>
                      <a:pt x="5629" y="2824"/>
                      <a:pt x="5622" y="2939"/>
                      <a:pt x="5515" y="3060"/>
                    </a:cubicBezTo>
                    <a:cubicBezTo>
                      <a:pt x="5524" y="3238"/>
                      <a:pt x="5495" y="3325"/>
                      <a:pt x="5429" y="3325"/>
                    </a:cubicBezTo>
                    <a:cubicBezTo>
                      <a:pt x="5391" y="3325"/>
                      <a:pt x="5341" y="3296"/>
                      <a:pt x="5279" y="3239"/>
                    </a:cubicBezTo>
                    <a:cubicBezTo>
                      <a:pt x="5086" y="3146"/>
                      <a:pt x="5000" y="3018"/>
                      <a:pt x="4878" y="2853"/>
                    </a:cubicBezTo>
                    <a:cubicBezTo>
                      <a:pt x="4642" y="2517"/>
                      <a:pt x="4399" y="2181"/>
                      <a:pt x="4128" y="1866"/>
                    </a:cubicBezTo>
                    <a:cubicBezTo>
                      <a:pt x="4112" y="1848"/>
                      <a:pt x="4086" y="1839"/>
                      <a:pt x="4060" y="1839"/>
                    </a:cubicBezTo>
                    <a:cubicBezTo>
                      <a:pt x="4024" y="1839"/>
                      <a:pt x="3987" y="1855"/>
                      <a:pt x="3970" y="1888"/>
                    </a:cubicBezTo>
                    <a:cubicBezTo>
                      <a:pt x="3663" y="2589"/>
                      <a:pt x="4063" y="3375"/>
                      <a:pt x="4206" y="4068"/>
                    </a:cubicBezTo>
                    <a:cubicBezTo>
                      <a:pt x="4399" y="5034"/>
                      <a:pt x="4471" y="6013"/>
                      <a:pt x="4635" y="6978"/>
                    </a:cubicBezTo>
                    <a:cubicBezTo>
                      <a:pt x="4671" y="7200"/>
                      <a:pt x="4778" y="7472"/>
                      <a:pt x="4764" y="7700"/>
                    </a:cubicBezTo>
                    <a:cubicBezTo>
                      <a:pt x="4757" y="7829"/>
                      <a:pt x="4592" y="8122"/>
                      <a:pt x="4449" y="8144"/>
                    </a:cubicBezTo>
                    <a:cubicBezTo>
                      <a:pt x="4440" y="8145"/>
                      <a:pt x="4430" y="8146"/>
                      <a:pt x="4421" y="8146"/>
                    </a:cubicBezTo>
                    <a:cubicBezTo>
                      <a:pt x="4231" y="8146"/>
                      <a:pt x="3989" y="7828"/>
                      <a:pt x="3935" y="7672"/>
                    </a:cubicBezTo>
                    <a:cubicBezTo>
                      <a:pt x="3792" y="7257"/>
                      <a:pt x="3756" y="6778"/>
                      <a:pt x="3684" y="6342"/>
                    </a:cubicBezTo>
                    <a:cubicBezTo>
                      <a:pt x="3606" y="5870"/>
                      <a:pt x="3527" y="5391"/>
                      <a:pt x="3434" y="4919"/>
                    </a:cubicBezTo>
                    <a:cubicBezTo>
                      <a:pt x="3384" y="4640"/>
                      <a:pt x="3341" y="4283"/>
                      <a:pt x="3112" y="4083"/>
                    </a:cubicBezTo>
                    <a:cubicBezTo>
                      <a:pt x="3105" y="4076"/>
                      <a:pt x="3098" y="4068"/>
                      <a:pt x="3091" y="4068"/>
                    </a:cubicBezTo>
                    <a:cubicBezTo>
                      <a:pt x="3077" y="4061"/>
                      <a:pt x="3062" y="4054"/>
                      <a:pt x="3041" y="4054"/>
                    </a:cubicBezTo>
                    <a:cubicBezTo>
                      <a:pt x="2905" y="4054"/>
                      <a:pt x="2841" y="4111"/>
                      <a:pt x="2769" y="4233"/>
                    </a:cubicBezTo>
                    <a:cubicBezTo>
                      <a:pt x="2548" y="4619"/>
                      <a:pt x="2533" y="5162"/>
                      <a:pt x="2455" y="5591"/>
                    </a:cubicBezTo>
                    <a:cubicBezTo>
                      <a:pt x="2369" y="6092"/>
                      <a:pt x="2283" y="6592"/>
                      <a:pt x="2197" y="7100"/>
                    </a:cubicBezTo>
                    <a:cubicBezTo>
                      <a:pt x="2154" y="7321"/>
                      <a:pt x="2133" y="7715"/>
                      <a:pt x="1969" y="7893"/>
                    </a:cubicBezTo>
                    <a:lnTo>
                      <a:pt x="1554" y="8144"/>
                    </a:lnTo>
                    <a:cubicBezTo>
                      <a:pt x="1454" y="8036"/>
                      <a:pt x="1347" y="7922"/>
                      <a:pt x="1239" y="7815"/>
                    </a:cubicBezTo>
                    <a:cubicBezTo>
                      <a:pt x="1196" y="7700"/>
                      <a:pt x="1275" y="7522"/>
                      <a:pt x="1296" y="7407"/>
                    </a:cubicBezTo>
                    <a:cubicBezTo>
                      <a:pt x="1475" y="6385"/>
                      <a:pt x="1575" y="5348"/>
                      <a:pt x="1754" y="4326"/>
                    </a:cubicBezTo>
                    <a:cubicBezTo>
                      <a:pt x="1897" y="3561"/>
                      <a:pt x="2376" y="2646"/>
                      <a:pt x="2033" y="1888"/>
                    </a:cubicBezTo>
                    <a:cubicBezTo>
                      <a:pt x="2021" y="1855"/>
                      <a:pt x="1985" y="1839"/>
                      <a:pt x="1949" y="1839"/>
                    </a:cubicBezTo>
                    <a:cubicBezTo>
                      <a:pt x="1922" y="1839"/>
                      <a:pt x="1894" y="1848"/>
                      <a:pt x="1876" y="1866"/>
                    </a:cubicBezTo>
                    <a:cubicBezTo>
                      <a:pt x="1625" y="2160"/>
                      <a:pt x="1389" y="2467"/>
                      <a:pt x="1168" y="2789"/>
                    </a:cubicBezTo>
                    <a:cubicBezTo>
                      <a:pt x="1089" y="2903"/>
                      <a:pt x="1011" y="3068"/>
                      <a:pt x="896" y="3153"/>
                    </a:cubicBezTo>
                    <a:cubicBezTo>
                      <a:pt x="789" y="3211"/>
                      <a:pt x="674" y="3268"/>
                      <a:pt x="567" y="3325"/>
                    </a:cubicBezTo>
                    <a:cubicBezTo>
                      <a:pt x="517" y="3153"/>
                      <a:pt x="467" y="2975"/>
                      <a:pt x="424" y="2803"/>
                    </a:cubicBezTo>
                    <a:cubicBezTo>
                      <a:pt x="453" y="2603"/>
                      <a:pt x="739" y="2317"/>
                      <a:pt x="853" y="2145"/>
                    </a:cubicBezTo>
                    <a:cubicBezTo>
                      <a:pt x="1397" y="1323"/>
                      <a:pt x="1890" y="201"/>
                      <a:pt x="3005" y="201"/>
                    </a:cubicBezTo>
                    <a:close/>
                    <a:moveTo>
                      <a:pt x="3005" y="1"/>
                    </a:moveTo>
                    <a:cubicBezTo>
                      <a:pt x="2355" y="1"/>
                      <a:pt x="1926" y="265"/>
                      <a:pt x="1525" y="780"/>
                    </a:cubicBezTo>
                    <a:cubicBezTo>
                      <a:pt x="1275" y="1109"/>
                      <a:pt x="1053" y="1473"/>
                      <a:pt x="825" y="1824"/>
                    </a:cubicBezTo>
                    <a:cubicBezTo>
                      <a:pt x="610" y="2160"/>
                      <a:pt x="324" y="2496"/>
                      <a:pt x="160" y="2867"/>
                    </a:cubicBezTo>
                    <a:cubicBezTo>
                      <a:pt x="1" y="3211"/>
                      <a:pt x="209" y="3526"/>
                      <a:pt x="554" y="3526"/>
                    </a:cubicBezTo>
                    <a:cubicBezTo>
                      <a:pt x="597" y="3526"/>
                      <a:pt x="642" y="3521"/>
                      <a:pt x="689" y="3511"/>
                    </a:cubicBezTo>
                    <a:cubicBezTo>
                      <a:pt x="932" y="3454"/>
                      <a:pt x="1089" y="3253"/>
                      <a:pt x="1225" y="3068"/>
                    </a:cubicBezTo>
                    <a:cubicBezTo>
                      <a:pt x="1454" y="2753"/>
                      <a:pt x="1675" y="2438"/>
                      <a:pt x="1911" y="2138"/>
                    </a:cubicBezTo>
                    <a:lnTo>
                      <a:pt x="1911" y="2138"/>
                    </a:lnTo>
                    <a:cubicBezTo>
                      <a:pt x="2069" y="2710"/>
                      <a:pt x="1740" y="3382"/>
                      <a:pt x="1633" y="3933"/>
                    </a:cubicBezTo>
                    <a:cubicBezTo>
                      <a:pt x="1518" y="4476"/>
                      <a:pt x="1439" y="5026"/>
                      <a:pt x="1368" y="5577"/>
                    </a:cubicBezTo>
                    <a:cubicBezTo>
                      <a:pt x="1289" y="6199"/>
                      <a:pt x="1189" y="6821"/>
                      <a:pt x="1082" y="7436"/>
                    </a:cubicBezTo>
                    <a:cubicBezTo>
                      <a:pt x="1039" y="7707"/>
                      <a:pt x="989" y="8029"/>
                      <a:pt x="1225" y="8229"/>
                    </a:cubicBezTo>
                    <a:cubicBezTo>
                      <a:pt x="1317" y="8307"/>
                      <a:pt x="1429" y="8341"/>
                      <a:pt x="1545" y="8341"/>
                    </a:cubicBezTo>
                    <a:cubicBezTo>
                      <a:pt x="1663" y="8341"/>
                      <a:pt x="1785" y="8305"/>
                      <a:pt x="1890" y="8244"/>
                    </a:cubicBezTo>
                    <a:cubicBezTo>
                      <a:pt x="2219" y="8058"/>
                      <a:pt x="2297" y="7665"/>
                      <a:pt x="2362" y="7314"/>
                    </a:cubicBezTo>
                    <a:cubicBezTo>
                      <a:pt x="2462" y="6764"/>
                      <a:pt x="2555" y="6199"/>
                      <a:pt x="2648" y="5648"/>
                    </a:cubicBezTo>
                    <a:cubicBezTo>
                      <a:pt x="2683" y="5470"/>
                      <a:pt x="2784" y="4369"/>
                      <a:pt x="3012" y="4261"/>
                    </a:cubicBezTo>
                    <a:cubicBezTo>
                      <a:pt x="3291" y="4569"/>
                      <a:pt x="3298" y="5270"/>
                      <a:pt x="3363" y="5648"/>
                    </a:cubicBezTo>
                    <a:cubicBezTo>
                      <a:pt x="3463" y="6228"/>
                      <a:pt x="3556" y="6807"/>
                      <a:pt x="3663" y="7386"/>
                    </a:cubicBezTo>
                    <a:cubicBezTo>
                      <a:pt x="3727" y="7707"/>
                      <a:pt x="3820" y="8072"/>
                      <a:pt x="4120" y="8251"/>
                    </a:cubicBezTo>
                    <a:cubicBezTo>
                      <a:pt x="4225" y="8308"/>
                      <a:pt x="4349" y="8343"/>
                      <a:pt x="4469" y="8343"/>
                    </a:cubicBezTo>
                    <a:cubicBezTo>
                      <a:pt x="4604" y="8343"/>
                      <a:pt x="4734" y="8299"/>
                      <a:pt x="4828" y="8194"/>
                    </a:cubicBezTo>
                    <a:cubicBezTo>
                      <a:pt x="5021" y="7993"/>
                      <a:pt x="4971" y="7686"/>
                      <a:pt x="4928" y="7436"/>
                    </a:cubicBezTo>
                    <a:cubicBezTo>
                      <a:pt x="4821" y="6821"/>
                      <a:pt x="4721" y="6199"/>
                      <a:pt x="4642" y="5577"/>
                    </a:cubicBezTo>
                    <a:cubicBezTo>
                      <a:pt x="4571" y="5026"/>
                      <a:pt x="4492" y="4476"/>
                      <a:pt x="4385" y="3933"/>
                    </a:cubicBezTo>
                    <a:cubicBezTo>
                      <a:pt x="4271" y="3382"/>
                      <a:pt x="3942" y="2710"/>
                      <a:pt x="4099" y="2138"/>
                    </a:cubicBezTo>
                    <a:lnTo>
                      <a:pt x="4099" y="2138"/>
                    </a:lnTo>
                    <a:cubicBezTo>
                      <a:pt x="4342" y="2438"/>
                      <a:pt x="4557" y="2753"/>
                      <a:pt x="4785" y="3068"/>
                    </a:cubicBezTo>
                    <a:cubicBezTo>
                      <a:pt x="4921" y="3253"/>
                      <a:pt x="5078" y="3454"/>
                      <a:pt x="5322" y="3511"/>
                    </a:cubicBezTo>
                    <a:cubicBezTo>
                      <a:pt x="5368" y="3521"/>
                      <a:pt x="5413" y="3526"/>
                      <a:pt x="5456" y="3526"/>
                    </a:cubicBezTo>
                    <a:cubicBezTo>
                      <a:pt x="5801" y="3526"/>
                      <a:pt x="6010" y="3211"/>
                      <a:pt x="5851" y="2867"/>
                    </a:cubicBezTo>
                    <a:cubicBezTo>
                      <a:pt x="5686" y="2496"/>
                      <a:pt x="5400" y="2160"/>
                      <a:pt x="5179" y="1824"/>
                    </a:cubicBezTo>
                    <a:cubicBezTo>
                      <a:pt x="4950" y="1473"/>
                      <a:pt x="4735" y="1109"/>
                      <a:pt x="4485" y="780"/>
                    </a:cubicBezTo>
                    <a:cubicBezTo>
                      <a:pt x="4085" y="265"/>
                      <a:pt x="3649" y="1"/>
                      <a:pt x="3005" y="1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D6D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D6D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34" name="Google Shape;434;p7"/>
              <p:cNvSpPr/>
              <p:nvPr/>
            </p:nvSpPr>
            <p:spPr>
              <a:xfrm>
                <a:off x="4905380" y="2469813"/>
                <a:ext cx="106204" cy="99347"/>
              </a:xfrm>
              <a:custGeom>
                <a:rect b="b" l="l" r="r" t="t"/>
                <a:pathLst>
                  <a:path extrusionOk="0" h="1753" w="1874">
                    <a:moveTo>
                      <a:pt x="827" y="207"/>
                    </a:moveTo>
                    <a:cubicBezTo>
                      <a:pt x="1071" y="207"/>
                      <a:pt x="1309" y="328"/>
                      <a:pt x="1452" y="558"/>
                    </a:cubicBezTo>
                    <a:cubicBezTo>
                      <a:pt x="1659" y="894"/>
                      <a:pt x="1602" y="1395"/>
                      <a:pt x="1180" y="1516"/>
                    </a:cubicBezTo>
                    <a:cubicBezTo>
                      <a:pt x="1120" y="1534"/>
                      <a:pt x="1058" y="1542"/>
                      <a:pt x="997" y="1542"/>
                    </a:cubicBezTo>
                    <a:cubicBezTo>
                      <a:pt x="709" y="1542"/>
                      <a:pt x="426" y="1358"/>
                      <a:pt x="308" y="1087"/>
                    </a:cubicBezTo>
                    <a:cubicBezTo>
                      <a:pt x="150" y="701"/>
                      <a:pt x="372" y="272"/>
                      <a:pt x="787" y="208"/>
                    </a:cubicBezTo>
                    <a:cubicBezTo>
                      <a:pt x="800" y="207"/>
                      <a:pt x="814" y="207"/>
                      <a:pt x="827" y="207"/>
                    </a:cubicBezTo>
                    <a:close/>
                    <a:moveTo>
                      <a:pt x="844" y="0"/>
                    </a:moveTo>
                    <a:cubicBezTo>
                      <a:pt x="830" y="0"/>
                      <a:pt x="808" y="0"/>
                      <a:pt x="794" y="8"/>
                    </a:cubicBezTo>
                    <a:cubicBezTo>
                      <a:pt x="687" y="8"/>
                      <a:pt x="572" y="29"/>
                      <a:pt x="465" y="72"/>
                    </a:cubicBezTo>
                    <a:cubicBezTo>
                      <a:pt x="422" y="93"/>
                      <a:pt x="401" y="122"/>
                      <a:pt x="393" y="158"/>
                    </a:cubicBezTo>
                    <a:cubicBezTo>
                      <a:pt x="143" y="336"/>
                      <a:pt x="0" y="644"/>
                      <a:pt x="65" y="987"/>
                    </a:cubicBezTo>
                    <a:cubicBezTo>
                      <a:pt x="154" y="1432"/>
                      <a:pt x="576" y="1753"/>
                      <a:pt x="1021" y="1753"/>
                    </a:cubicBezTo>
                    <a:cubicBezTo>
                      <a:pt x="1076" y="1753"/>
                      <a:pt x="1132" y="1748"/>
                      <a:pt x="1187" y="1738"/>
                    </a:cubicBezTo>
                    <a:cubicBezTo>
                      <a:pt x="1687" y="1638"/>
                      <a:pt x="1873" y="1080"/>
                      <a:pt x="1709" y="637"/>
                    </a:cubicBezTo>
                    <a:cubicBezTo>
                      <a:pt x="1573" y="272"/>
                      <a:pt x="1251" y="36"/>
                      <a:pt x="894" y="8"/>
                    </a:cubicBezTo>
                    <a:cubicBezTo>
                      <a:pt x="880" y="0"/>
                      <a:pt x="865" y="0"/>
                      <a:pt x="844" y="0"/>
                    </a:cubicBezTo>
                    <a:close/>
                  </a:path>
                </a:pathLst>
              </a:custGeom>
              <a:noFill/>
              <a:ln cap="flat" cmpd="sng" w="9525">
                <a:solidFill>
                  <a:srgbClr val="3D6D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3D6D7F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35" name="Google Shape;435;p7"/>
          <p:cNvGrpSpPr/>
          <p:nvPr/>
        </p:nvGrpSpPr>
        <p:grpSpPr>
          <a:xfrm>
            <a:off x="2685436" y="1595387"/>
            <a:ext cx="601426" cy="560589"/>
            <a:chOff x="720001" y="1784573"/>
            <a:chExt cx="601426" cy="560589"/>
          </a:xfrm>
        </p:grpSpPr>
        <p:sp>
          <p:nvSpPr>
            <p:cNvPr id="436" name="Google Shape;436;p7"/>
            <p:cNvSpPr/>
            <p:nvPr/>
          </p:nvSpPr>
          <p:spPr>
            <a:xfrm>
              <a:off x="720001" y="1784573"/>
              <a:ext cx="601426" cy="560589"/>
            </a:xfrm>
            <a:custGeom>
              <a:rect b="b" l="l" r="r" t="t"/>
              <a:pathLst>
                <a:path extrusionOk="0" h="4379" w="4698">
                  <a:moveTo>
                    <a:pt x="3961" y="1139"/>
                  </a:moveTo>
                  <a:lnTo>
                    <a:pt x="3961" y="1139"/>
                  </a:lnTo>
                  <a:cubicBezTo>
                    <a:pt x="4018" y="1182"/>
                    <a:pt x="4068" y="1218"/>
                    <a:pt x="4125" y="1261"/>
                  </a:cubicBezTo>
                  <a:cubicBezTo>
                    <a:pt x="4297" y="1397"/>
                    <a:pt x="4397" y="1568"/>
                    <a:pt x="4447" y="1761"/>
                  </a:cubicBezTo>
                  <a:cubicBezTo>
                    <a:pt x="4347" y="1668"/>
                    <a:pt x="4240" y="1583"/>
                    <a:pt x="4140" y="1490"/>
                  </a:cubicBezTo>
                  <a:cubicBezTo>
                    <a:pt x="4134" y="1484"/>
                    <a:pt x="4127" y="1481"/>
                    <a:pt x="4120" y="1481"/>
                  </a:cubicBezTo>
                  <a:cubicBezTo>
                    <a:pt x="4094" y="1481"/>
                    <a:pt x="4067" y="1517"/>
                    <a:pt x="4090" y="1540"/>
                  </a:cubicBezTo>
                  <a:cubicBezTo>
                    <a:pt x="4218" y="1647"/>
                    <a:pt x="4347" y="1761"/>
                    <a:pt x="4476" y="1876"/>
                  </a:cubicBezTo>
                  <a:cubicBezTo>
                    <a:pt x="4497" y="2004"/>
                    <a:pt x="4497" y="2147"/>
                    <a:pt x="4490" y="2283"/>
                  </a:cubicBezTo>
                  <a:cubicBezTo>
                    <a:pt x="4483" y="2312"/>
                    <a:pt x="4483" y="2340"/>
                    <a:pt x="4476" y="2369"/>
                  </a:cubicBezTo>
                  <a:cubicBezTo>
                    <a:pt x="4340" y="2276"/>
                    <a:pt x="4211" y="2162"/>
                    <a:pt x="4097" y="2033"/>
                  </a:cubicBezTo>
                  <a:cubicBezTo>
                    <a:pt x="4104" y="1897"/>
                    <a:pt x="4104" y="1761"/>
                    <a:pt x="4090" y="1626"/>
                  </a:cubicBezTo>
                  <a:cubicBezTo>
                    <a:pt x="4075" y="1454"/>
                    <a:pt x="4032" y="1297"/>
                    <a:pt x="3961" y="1139"/>
                  </a:cubicBezTo>
                  <a:close/>
                  <a:moveTo>
                    <a:pt x="4090" y="2119"/>
                  </a:moveTo>
                  <a:cubicBezTo>
                    <a:pt x="4204" y="2248"/>
                    <a:pt x="4326" y="2355"/>
                    <a:pt x="4469" y="2448"/>
                  </a:cubicBezTo>
                  <a:cubicBezTo>
                    <a:pt x="4447" y="2576"/>
                    <a:pt x="4418" y="2712"/>
                    <a:pt x="4376" y="2841"/>
                  </a:cubicBezTo>
                  <a:cubicBezTo>
                    <a:pt x="4268" y="2719"/>
                    <a:pt x="4154" y="2612"/>
                    <a:pt x="4025" y="2519"/>
                  </a:cubicBezTo>
                  <a:cubicBezTo>
                    <a:pt x="4054" y="2391"/>
                    <a:pt x="4075" y="2262"/>
                    <a:pt x="4090" y="2119"/>
                  </a:cubicBezTo>
                  <a:close/>
                  <a:moveTo>
                    <a:pt x="4004" y="2591"/>
                  </a:moveTo>
                  <a:cubicBezTo>
                    <a:pt x="4133" y="2684"/>
                    <a:pt x="4247" y="2791"/>
                    <a:pt x="4354" y="2912"/>
                  </a:cubicBezTo>
                  <a:cubicBezTo>
                    <a:pt x="4304" y="3055"/>
                    <a:pt x="4240" y="3198"/>
                    <a:pt x="4161" y="3327"/>
                  </a:cubicBezTo>
                  <a:cubicBezTo>
                    <a:pt x="4054" y="3213"/>
                    <a:pt x="3954" y="3098"/>
                    <a:pt x="3847" y="2991"/>
                  </a:cubicBezTo>
                  <a:cubicBezTo>
                    <a:pt x="3911" y="2862"/>
                    <a:pt x="3961" y="2727"/>
                    <a:pt x="4004" y="2591"/>
                  </a:cubicBezTo>
                  <a:close/>
                  <a:moveTo>
                    <a:pt x="3811" y="3055"/>
                  </a:moveTo>
                  <a:cubicBezTo>
                    <a:pt x="3911" y="3155"/>
                    <a:pt x="4011" y="3263"/>
                    <a:pt x="4111" y="3370"/>
                  </a:cubicBezTo>
                  <a:cubicBezTo>
                    <a:pt x="4118" y="3377"/>
                    <a:pt x="4118" y="3384"/>
                    <a:pt x="4125" y="3384"/>
                  </a:cubicBezTo>
                  <a:cubicBezTo>
                    <a:pt x="4075" y="3463"/>
                    <a:pt x="4011" y="3549"/>
                    <a:pt x="3947" y="3620"/>
                  </a:cubicBezTo>
                  <a:cubicBezTo>
                    <a:pt x="3832" y="3534"/>
                    <a:pt x="3718" y="3441"/>
                    <a:pt x="3611" y="3349"/>
                  </a:cubicBezTo>
                  <a:cubicBezTo>
                    <a:pt x="3682" y="3256"/>
                    <a:pt x="3754" y="3155"/>
                    <a:pt x="3811" y="3055"/>
                  </a:cubicBezTo>
                  <a:close/>
                  <a:moveTo>
                    <a:pt x="2061" y="210"/>
                  </a:moveTo>
                  <a:cubicBezTo>
                    <a:pt x="2451" y="210"/>
                    <a:pt x="2833" y="344"/>
                    <a:pt x="3175" y="532"/>
                  </a:cubicBezTo>
                  <a:cubicBezTo>
                    <a:pt x="3296" y="596"/>
                    <a:pt x="3396" y="675"/>
                    <a:pt x="3489" y="760"/>
                  </a:cubicBezTo>
                  <a:cubicBezTo>
                    <a:pt x="3489" y="782"/>
                    <a:pt x="3503" y="811"/>
                    <a:pt x="3525" y="825"/>
                  </a:cubicBezTo>
                  <a:cubicBezTo>
                    <a:pt x="3546" y="839"/>
                    <a:pt x="3561" y="846"/>
                    <a:pt x="3575" y="861"/>
                  </a:cubicBezTo>
                  <a:cubicBezTo>
                    <a:pt x="3782" y="1104"/>
                    <a:pt x="3882" y="1411"/>
                    <a:pt x="3897" y="1761"/>
                  </a:cubicBezTo>
                  <a:cubicBezTo>
                    <a:pt x="3947" y="2841"/>
                    <a:pt x="3339" y="3727"/>
                    <a:pt x="2231" y="3813"/>
                  </a:cubicBezTo>
                  <a:cubicBezTo>
                    <a:pt x="2167" y="3819"/>
                    <a:pt x="2103" y="3821"/>
                    <a:pt x="2039" y="3821"/>
                  </a:cubicBezTo>
                  <a:cubicBezTo>
                    <a:pt x="1074" y="3821"/>
                    <a:pt x="195" y="3215"/>
                    <a:pt x="215" y="2162"/>
                  </a:cubicBezTo>
                  <a:cubicBezTo>
                    <a:pt x="229" y="1282"/>
                    <a:pt x="765" y="517"/>
                    <a:pt x="1580" y="289"/>
                  </a:cubicBezTo>
                  <a:lnTo>
                    <a:pt x="1595" y="289"/>
                  </a:lnTo>
                  <a:cubicBezTo>
                    <a:pt x="1609" y="281"/>
                    <a:pt x="1623" y="281"/>
                    <a:pt x="1637" y="274"/>
                  </a:cubicBezTo>
                  <a:cubicBezTo>
                    <a:pt x="1752" y="246"/>
                    <a:pt x="1873" y="224"/>
                    <a:pt x="1995" y="224"/>
                  </a:cubicBezTo>
                  <a:cubicBezTo>
                    <a:pt x="2009" y="217"/>
                    <a:pt x="2023" y="217"/>
                    <a:pt x="2031" y="210"/>
                  </a:cubicBezTo>
                  <a:cubicBezTo>
                    <a:pt x="2041" y="210"/>
                    <a:pt x="2051" y="210"/>
                    <a:pt x="2061" y="210"/>
                  </a:cubicBezTo>
                  <a:close/>
                  <a:moveTo>
                    <a:pt x="3561" y="3399"/>
                  </a:moveTo>
                  <a:cubicBezTo>
                    <a:pt x="3675" y="3492"/>
                    <a:pt x="3789" y="3577"/>
                    <a:pt x="3897" y="3670"/>
                  </a:cubicBezTo>
                  <a:cubicBezTo>
                    <a:pt x="3854" y="3713"/>
                    <a:pt x="3811" y="3756"/>
                    <a:pt x="3761" y="3799"/>
                  </a:cubicBezTo>
                  <a:cubicBezTo>
                    <a:pt x="3711" y="3842"/>
                    <a:pt x="3654" y="3885"/>
                    <a:pt x="3603" y="3920"/>
                  </a:cubicBezTo>
                  <a:cubicBezTo>
                    <a:pt x="3496" y="3835"/>
                    <a:pt x="3389" y="3742"/>
                    <a:pt x="3289" y="3649"/>
                  </a:cubicBezTo>
                  <a:cubicBezTo>
                    <a:pt x="3389" y="3577"/>
                    <a:pt x="3482" y="3492"/>
                    <a:pt x="3561" y="3399"/>
                  </a:cubicBezTo>
                  <a:close/>
                  <a:moveTo>
                    <a:pt x="3232" y="3692"/>
                  </a:moveTo>
                  <a:cubicBezTo>
                    <a:pt x="3332" y="3785"/>
                    <a:pt x="3432" y="3870"/>
                    <a:pt x="3539" y="3956"/>
                  </a:cubicBezTo>
                  <a:cubicBezTo>
                    <a:pt x="3418" y="4035"/>
                    <a:pt x="3289" y="4085"/>
                    <a:pt x="3160" y="4128"/>
                  </a:cubicBezTo>
                  <a:cubicBezTo>
                    <a:pt x="3074" y="4042"/>
                    <a:pt x="2989" y="3949"/>
                    <a:pt x="2910" y="3863"/>
                  </a:cubicBezTo>
                  <a:cubicBezTo>
                    <a:pt x="3024" y="3813"/>
                    <a:pt x="3132" y="3756"/>
                    <a:pt x="3232" y="3692"/>
                  </a:cubicBezTo>
                  <a:close/>
                  <a:moveTo>
                    <a:pt x="2402" y="3999"/>
                  </a:moveTo>
                  <a:cubicBezTo>
                    <a:pt x="2467" y="4063"/>
                    <a:pt x="2531" y="4121"/>
                    <a:pt x="2595" y="4185"/>
                  </a:cubicBezTo>
                  <a:cubicBezTo>
                    <a:pt x="2338" y="4171"/>
                    <a:pt x="2081" y="4106"/>
                    <a:pt x="1838" y="4013"/>
                  </a:cubicBezTo>
                  <a:lnTo>
                    <a:pt x="1838" y="4013"/>
                  </a:lnTo>
                  <a:cubicBezTo>
                    <a:pt x="1901" y="4018"/>
                    <a:pt x="1965" y="4021"/>
                    <a:pt x="2030" y="4021"/>
                  </a:cubicBezTo>
                  <a:cubicBezTo>
                    <a:pt x="2147" y="4021"/>
                    <a:pt x="2266" y="4013"/>
                    <a:pt x="2381" y="3999"/>
                  </a:cubicBezTo>
                  <a:close/>
                  <a:moveTo>
                    <a:pt x="2838" y="3892"/>
                  </a:moveTo>
                  <a:cubicBezTo>
                    <a:pt x="2924" y="3978"/>
                    <a:pt x="3003" y="4063"/>
                    <a:pt x="3089" y="4142"/>
                  </a:cubicBezTo>
                  <a:cubicBezTo>
                    <a:pt x="2960" y="4178"/>
                    <a:pt x="2824" y="4192"/>
                    <a:pt x="2696" y="4192"/>
                  </a:cubicBezTo>
                  <a:cubicBezTo>
                    <a:pt x="2624" y="4121"/>
                    <a:pt x="2553" y="4056"/>
                    <a:pt x="2481" y="3985"/>
                  </a:cubicBezTo>
                  <a:cubicBezTo>
                    <a:pt x="2610" y="3963"/>
                    <a:pt x="2731" y="3935"/>
                    <a:pt x="2838" y="3892"/>
                  </a:cubicBezTo>
                  <a:close/>
                  <a:moveTo>
                    <a:pt x="2119" y="1"/>
                  </a:moveTo>
                  <a:cubicBezTo>
                    <a:pt x="1922" y="1"/>
                    <a:pt x="1725" y="31"/>
                    <a:pt x="1537" y="96"/>
                  </a:cubicBezTo>
                  <a:cubicBezTo>
                    <a:pt x="629" y="346"/>
                    <a:pt x="29" y="1182"/>
                    <a:pt x="15" y="2162"/>
                  </a:cubicBezTo>
                  <a:cubicBezTo>
                    <a:pt x="0" y="2812"/>
                    <a:pt x="293" y="3313"/>
                    <a:pt x="744" y="3627"/>
                  </a:cubicBezTo>
                  <a:cubicBezTo>
                    <a:pt x="751" y="3649"/>
                    <a:pt x="765" y="3663"/>
                    <a:pt x="779" y="3677"/>
                  </a:cubicBezTo>
                  <a:cubicBezTo>
                    <a:pt x="1364" y="4065"/>
                    <a:pt x="2055" y="4379"/>
                    <a:pt x="2717" y="4379"/>
                  </a:cubicBezTo>
                  <a:cubicBezTo>
                    <a:pt x="3213" y="4379"/>
                    <a:pt x="3692" y="4202"/>
                    <a:pt x="4097" y="3749"/>
                  </a:cubicBezTo>
                  <a:cubicBezTo>
                    <a:pt x="4511" y="3298"/>
                    <a:pt x="4697" y="2669"/>
                    <a:pt x="4697" y="2062"/>
                  </a:cubicBezTo>
                  <a:cubicBezTo>
                    <a:pt x="4690" y="1318"/>
                    <a:pt x="4190" y="1061"/>
                    <a:pt x="3639" y="660"/>
                  </a:cubicBezTo>
                  <a:cubicBezTo>
                    <a:pt x="3257" y="252"/>
                    <a:pt x="2686" y="1"/>
                    <a:pt x="2119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37" name="Google Shape;437;p7"/>
            <p:cNvGrpSpPr/>
            <p:nvPr/>
          </p:nvGrpSpPr>
          <p:grpSpPr>
            <a:xfrm>
              <a:off x="877725" y="1902300"/>
              <a:ext cx="206025" cy="329600"/>
              <a:chOff x="384550" y="1126225"/>
              <a:chExt cx="206025" cy="329600"/>
            </a:xfrm>
          </p:grpSpPr>
          <p:sp>
            <p:nvSpPr>
              <p:cNvPr id="438" name="Google Shape;438;p7"/>
              <p:cNvSpPr/>
              <p:nvPr/>
            </p:nvSpPr>
            <p:spPr>
              <a:xfrm>
                <a:off x="384550" y="1148055"/>
                <a:ext cx="206025" cy="220825"/>
              </a:xfrm>
              <a:custGeom>
                <a:rect b="b" l="l" r="r" t="t"/>
                <a:pathLst>
                  <a:path extrusionOk="0" h="8833" w="8241">
                    <a:moveTo>
                      <a:pt x="8241" y="1324"/>
                    </a:moveTo>
                    <a:cubicBezTo>
                      <a:pt x="6155" y="628"/>
                      <a:pt x="2421" y="-1010"/>
                      <a:pt x="1649" y="1049"/>
                    </a:cubicBezTo>
                    <a:cubicBezTo>
                      <a:pt x="639" y="3741"/>
                      <a:pt x="8901" y="5884"/>
                      <a:pt x="6868" y="7917"/>
                    </a:cubicBezTo>
                    <a:cubicBezTo>
                      <a:pt x="5244" y="9541"/>
                      <a:pt x="2297" y="8466"/>
                      <a:pt x="0" y="8466"/>
                    </a:cubicBezTo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9" name="Google Shape;439;p7"/>
              <p:cNvSpPr/>
              <p:nvPr/>
            </p:nvSpPr>
            <p:spPr>
              <a:xfrm>
                <a:off x="478293" y="1126225"/>
                <a:ext cx="50475" cy="329600"/>
              </a:xfrm>
              <a:custGeom>
                <a:rect b="b" l="l" r="r" t="t"/>
                <a:pathLst>
                  <a:path extrusionOk="0" h="13184" w="2019">
                    <a:moveTo>
                      <a:pt x="2019" y="0"/>
                    </a:moveTo>
                    <a:cubicBezTo>
                      <a:pt x="-1114" y="3130"/>
                      <a:pt x="371" y="8755"/>
                      <a:pt x="371" y="13184"/>
                    </a:cubicBezTo>
                  </a:path>
                </a:pathLst>
              </a:custGeom>
              <a:noFill/>
              <a:ln cap="flat" cmpd="sng" w="19050">
                <a:solidFill>
                  <a:schemeClr val="accent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  <p:transition spd="slow">
    <p:push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Google Shape;444;p8" title="Gráfico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1033" y="1780573"/>
            <a:ext cx="3073656" cy="1900527"/>
          </a:xfrm>
          <a:prstGeom prst="rect">
            <a:avLst/>
          </a:prstGeom>
          <a:noFill/>
          <a:ln>
            <a:noFill/>
          </a:ln>
        </p:spPr>
      </p:pic>
      <p:sp>
        <p:nvSpPr>
          <p:cNvPr id="445" name="Google Shape;445;p8"/>
          <p:cNvSpPr txBox="1"/>
          <p:nvPr>
            <p:ph type="title"/>
          </p:nvPr>
        </p:nvSpPr>
        <p:spPr>
          <a:xfrm>
            <a:off x="607863" y="431217"/>
            <a:ext cx="7795800" cy="7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Solution? </a:t>
            </a:r>
            <a:endParaRPr/>
          </a:p>
        </p:txBody>
      </p:sp>
      <p:sp>
        <p:nvSpPr>
          <p:cNvPr id="446" name="Google Shape;446;p8"/>
          <p:cNvSpPr txBox="1"/>
          <p:nvPr/>
        </p:nvSpPr>
        <p:spPr>
          <a:xfrm flipH="1">
            <a:off x="4572000" y="1460338"/>
            <a:ext cx="1245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GPA?</a:t>
            </a:r>
            <a:endParaRPr b="0" i="0" sz="2000" u="none" cap="none" strike="noStrike">
              <a:solidFill>
                <a:schemeClr val="accent3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47" name="Google Shape;447;p8"/>
          <p:cNvSpPr txBox="1"/>
          <p:nvPr/>
        </p:nvSpPr>
        <p:spPr>
          <a:xfrm flipH="1">
            <a:off x="7193600" y="3555075"/>
            <a:ext cx="1245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chemeClr val="accent2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Social? </a:t>
            </a:r>
            <a:endParaRPr b="0" i="0" sz="2000" u="none" cap="none" strike="noStrike">
              <a:solidFill>
                <a:schemeClr val="accent2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48" name="Google Shape;448;p8"/>
          <p:cNvSpPr txBox="1"/>
          <p:nvPr/>
        </p:nvSpPr>
        <p:spPr>
          <a:xfrm flipH="1">
            <a:off x="4572000" y="3555063"/>
            <a:ext cx="1245900" cy="44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66A2B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Fees?</a:t>
            </a:r>
            <a:endParaRPr b="0" i="0" sz="2000" u="none" cap="none" strike="noStrike">
              <a:solidFill>
                <a:srgbClr val="66A2B9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grpSp>
        <p:nvGrpSpPr>
          <p:cNvPr id="449" name="Google Shape;449;p8"/>
          <p:cNvGrpSpPr/>
          <p:nvPr/>
        </p:nvGrpSpPr>
        <p:grpSpPr>
          <a:xfrm>
            <a:off x="7484325" y="2690850"/>
            <a:ext cx="474708" cy="755285"/>
            <a:chOff x="7484325" y="2538450"/>
            <a:chExt cx="474708" cy="755285"/>
          </a:xfrm>
        </p:grpSpPr>
        <p:sp>
          <p:nvSpPr>
            <p:cNvPr id="450" name="Google Shape;450;p8"/>
            <p:cNvSpPr/>
            <p:nvPr/>
          </p:nvSpPr>
          <p:spPr>
            <a:xfrm>
              <a:off x="7822073" y="3103589"/>
              <a:ext cx="136960" cy="190146"/>
            </a:xfrm>
            <a:custGeom>
              <a:rect b="b" l="l" r="r" t="t"/>
              <a:pathLst>
                <a:path extrusionOk="0" h="6939" w="10959">
                  <a:moveTo>
                    <a:pt x="4419" y="1"/>
                  </a:moveTo>
                  <a:cubicBezTo>
                    <a:pt x="3031" y="1"/>
                    <a:pt x="1544" y="256"/>
                    <a:pt x="881" y="1419"/>
                  </a:cubicBezTo>
                  <a:cubicBezTo>
                    <a:pt x="1" y="2962"/>
                    <a:pt x="1286" y="4904"/>
                    <a:pt x="2794" y="5847"/>
                  </a:cubicBezTo>
                  <a:cubicBezTo>
                    <a:pt x="3853" y="6505"/>
                    <a:pt x="5096" y="6938"/>
                    <a:pt x="6337" y="6938"/>
                  </a:cubicBezTo>
                  <a:cubicBezTo>
                    <a:pt x="6609" y="6938"/>
                    <a:pt x="6882" y="6917"/>
                    <a:pt x="7152" y="6873"/>
                  </a:cubicBezTo>
                  <a:cubicBezTo>
                    <a:pt x="8661" y="6629"/>
                    <a:pt x="10072" y="5581"/>
                    <a:pt x="10512" y="4122"/>
                  </a:cubicBezTo>
                  <a:cubicBezTo>
                    <a:pt x="10959" y="2662"/>
                    <a:pt x="10169" y="972"/>
                    <a:pt x="8773" y="357"/>
                  </a:cubicBezTo>
                  <a:cubicBezTo>
                    <a:pt x="8086" y="51"/>
                    <a:pt x="6453" y="8"/>
                    <a:pt x="5586" y="8"/>
                  </a:cubicBezTo>
                  <a:cubicBezTo>
                    <a:pt x="5245" y="8"/>
                    <a:pt x="5022" y="15"/>
                    <a:pt x="5022" y="15"/>
                  </a:cubicBezTo>
                  <a:cubicBezTo>
                    <a:pt x="4825" y="6"/>
                    <a:pt x="4623" y="1"/>
                    <a:pt x="4419" y="1"/>
                  </a:cubicBezTo>
                  <a:close/>
                </a:path>
              </a:pathLst>
            </a:custGeom>
            <a:solidFill>
              <a:srgbClr val="97D5E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1" name="Google Shape;451;p8"/>
            <p:cNvSpPr/>
            <p:nvPr/>
          </p:nvSpPr>
          <p:spPr>
            <a:xfrm>
              <a:off x="7484325" y="2538450"/>
              <a:ext cx="439675" cy="677973"/>
            </a:xfrm>
            <a:custGeom>
              <a:rect b="b" l="l" r="r" t="t"/>
              <a:pathLst>
                <a:path extrusionOk="0" h="24274" w="17587">
                  <a:moveTo>
                    <a:pt x="0" y="0"/>
                  </a:moveTo>
                  <a:cubicBezTo>
                    <a:pt x="3672" y="0"/>
                    <a:pt x="7281" y="1184"/>
                    <a:pt x="10953" y="1184"/>
                  </a:cubicBezTo>
                  <a:cubicBezTo>
                    <a:pt x="12740" y="1184"/>
                    <a:pt x="15617" y="117"/>
                    <a:pt x="16281" y="1776"/>
                  </a:cubicBezTo>
                  <a:cubicBezTo>
                    <a:pt x="19066" y="8739"/>
                    <a:pt x="16281" y="16775"/>
                    <a:pt x="16281" y="24274"/>
                  </a:cubicBezTo>
                </a:path>
              </a:pathLst>
            </a:custGeom>
            <a:noFill/>
            <a:ln cap="flat" cmpd="sng" w="3810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2" name="Google Shape;452;p8"/>
          <p:cNvGrpSpPr/>
          <p:nvPr/>
        </p:nvGrpSpPr>
        <p:grpSpPr>
          <a:xfrm>
            <a:off x="5231115" y="1971950"/>
            <a:ext cx="630085" cy="415475"/>
            <a:chOff x="5231115" y="1819550"/>
            <a:chExt cx="630085" cy="415475"/>
          </a:xfrm>
        </p:grpSpPr>
        <p:sp>
          <p:nvSpPr>
            <p:cNvPr id="453" name="Google Shape;453;p8"/>
            <p:cNvSpPr/>
            <p:nvPr/>
          </p:nvSpPr>
          <p:spPr>
            <a:xfrm>
              <a:off x="5231115" y="1819550"/>
              <a:ext cx="173645" cy="190146"/>
            </a:xfrm>
            <a:custGeom>
              <a:rect b="b" l="l" r="r" t="t"/>
              <a:pathLst>
                <a:path extrusionOk="0" h="6939" w="10959">
                  <a:moveTo>
                    <a:pt x="4419" y="1"/>
                  </a:moveTo>
                  <a:cubicBezTo>
                    <a:pt x="3031" y="1"/>
                    <a:pt x="1544" y="256"/>
                    <a:pt x="881" y="1419"/>
                  </a:cubicBezTo>
                  <a:cubicBezTo>
                    <a:pt x="1" y="2962"/>
                    <a:pt x="1286" y="4904"/>
                    <a:pt x="2794" y="5847"/>
                  </a:cubicBezTo>
                  <a:cubicBezTo>
                    <a:pt x="3853" y="6505"/>
                    <a:pt x="5096" y="6938"/>
                    <a:pt x="6337" y="6938"/>
                  </a:cubicBezTo>
                  <a:cubicBezTo>
                    <a:pt x="6609" y="6938"/>
                    <a:pt x="6882" y="6917"/>
                    <a:pt x="7152" y="6873"/>
                  </a:cubicBezTo>
                  <a:cubicBezTo>
                    <a:pt x="8661" y="6629"/>
                    <a:pt x="10072" y="5581"/>
                    <a:pt x="10512" y="4122"/>
                  </a:cubicBezTo>
                  <a:cubicBezTo>
                    <a:pt x="10959" y="2662"/>
                    <a:pt x="10169" y="972"/>
                    <a:pt x="8773" y="357"/>
                  </a:cubicBezTo>
                  <a:cubicBezTo>
                    <a:pt x="8086" y="51"/>
                    <a:pt x="6453" y="8"/>
                    <a:pt x="5586" y="8"/>
                  </a:cubicBezTo>
                  <a:cubicBezTo>
                    <a:pt x="5245" y="8"/>
                    <a:pt x="5022" y="15"/>
                    <a:pt x="5022" y="15"/>
                  </a:cubicBezTo>
                  <a:cubicBezTo>
                    <a:pt x="4825" y="6"/>
                    <a:pt x="4623" y="1"/>
                    <a:pt x="4419" y="1"/>
                  </a:cubicBezTo>
                  <a:close/>
                </a:path>
              </a:pathLst>
            </a:custGeom>
            <a:solidFill>
              <a:srgbClr val="3D6D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4" name="Google Shape;454;p8"/>
            <p:cNvSpPr/>
            <p:nvPr/>
          </p:nvSpPr>
          <p:spPr>
            <a:xfrm rot="10800000">
              <a:off x="5284127" y="1894582"/>
              <a:ext cx="577073" cy="340443"/>
            </a:xfrm>
            <a:custGeom>
              <a:rect b="b" l="l" r="r" t="t"/>
              <a:pathLst>
                <a:path extrusionOk="0" h="24274" w="17587">
                  <a:moveTo>
                    <a:pt x="0" y="0"/>
                  </a:moveTo>
                  <a:cubicBezTo>
                    <a:pt x="3672" y="0"/>
                    <a:pt x="7281" y="1184"/>
                    <a:pt x="10953" y="1184"/>
                  </a:cubicBezTo>
                  <a:cubicBezTo>
                    <a:pt x="12740" y="1184"/>
                    <a:pt x="15617" y="117"/>
                    <a:pt x="16281" y="1776"/>
                  </a:cubicBezTo>
                  <a:cubicBezTo>
                    <a:pt x="19066" y="8739"/>
                    <a:pt x="16281" y="16775"/>
                    <a:pt x="16281" y="24274"/>
                  </a:cubicBezTo>
                </a:path>
              </a:pathLst>
            </a:custGeom>
            <a:noFill/>
            <a:ln cap="flat" cmpd="sng" w="381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55" name="Google Shape;455;p8"/>
          <p:cNvGrpSpPr/>
          <p:nvPr/>
        </p:nvGrpSpPr>
        <p:grpSpPr>
          <a:xfrm>
            <a:off x="5231109" y="3028370"/>
            <a:ext cx="620191" cy="410182"/>
            <a:chOff x="5231109" y="2875970"/>
            <a:chExt cx="620191" cy="410182"/>
          </a:xfrm>
        </p:grpSpPr>
        <p:sp>
          <p:nvSpPr>
            <p:cNvPr id="456" name="Google Shape;456;p8"/>
            <p:cNvSpPr/>
            <p:nvPr/>
          </p:nvSpPr>
          <p:spPr>
            <a:xfrm>
              <a:off x="5231109" y="3096006"/>
              <a:ext cx="173645" cy="190146"/>
            </a:xfrm>
            <a:custGeom>
              <a:rect b="b" l="l" r="r" t="t"/>
              <a:pathLst>
                <a:path extrusionOk="0" h="6939" w="10959">
                  <a:moveTo>
                    <a:pt x="4419" y="1"/>
                  </a:moveTo>
                  <a:cubicBezTo>
                    <a:pt x="3031" y="1"/>
                    <a:pt x="1544" y="256"/>
                    <a:pt x="881" y="1419"/>
                  </a:cubicBezTo>
                  <a:cubicBezTo>
                    <a:pt x="1" y="2962"/>
                    <a:pt x="1286" y="4904"/>
                    <a:pt x="2794" y="5847"/>
                  </a:cubicBezTo>
                  <a:cubicBezTo>
                    <a:pt x="3853" y="6505"/>
                    <a:pt x="5096" y="6938"/>
                    <a:pt x="6337" y="6938"/>
                  </a:cubicBezTo>
                  <a:cubicBezTo>
                    <a:pt x="6609" y="6938"/>
                    <a:pt x="6882" y="6917"/>
                    <a:pt x="7152" y="6873"/>
                  </a:cubicBezTo>
                  <a:cubicBezTo>
                    <a:pt x="8661" y="6629"/>
                    <a:pt x="10072" y="5581"/>
                    <a:pt x="10512" y="4122"/>
                  </a:cubicBezTo>
                  <a:cubicBezTo>
                    <a:pt x="10959" y="2662"/>
                    <a:pt x="10169" y="972"/>
                    <a:pt x="8773" y="357"/>
                  </a:cubicBezTo>
                  <a:cubicBezTo>
                    <a:pt x="8086" y="51"/>
                    <a:pt x="6453" y="8"/>
                    <a:pt x="5586" y="8"/>
                  </a:cubicBezTo>
                  <a:cubicBezTo>
                    <a:pt x="5245" y="8"/>
                    <a:pt x="5022" y="15"/>
                    <a:pt x="5022" y="15"/>
                  </a:cubicBezTo>
                  <a:cubicBezTo>
                    <a:pt x="4825" y="6"/>
                    <a:pt x="4623" y="1"/>
                    <a:pt x="4419" y="1"/>
                  </a:cubicBezTo>
                  <a:close/>
                </a:path>
              </a:pathLst>
            </a:custGeom>
            <a:solidFill>
              <a:srgbClr val="66A2B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7" name="Google Shape;457;p8"/>
            <p:cNvSpPr/>
            <p:nvPr/>
          </p:nvSpPr>
          <p:spPr>
            <a:xfrm flipH="1">
              <a:off x="5274227" y="2875970"/>
              <a:ext cx="577073" cy="340443"/>
            </a:xfrm>
            <a:custGeom>
              <a:rect b="b" l="l" r="r" t="t"/>
              <a:pathLst>
                <a:path extrusionOk="0" h="24274" w="17587">
                  <a:moveTo>
                    <a:pt x="0" y="0"/>
                  </a:moveTo>
                  <a:cubicBezTo>
                    <a:pt x="3672" y="0"/>
                    <a:pt x="7281" y="1184"/>
                    <a:pt x="10953" y="1184"/>
                  </a:cubicBezTo>
                  <a:cubicBezTo>
                    <a:pt x="12740" y="1184"/>
                    <a:pt x="15617" y="117"/>
                    <a:pt x="16281" y="1776"/>
                  </a:cubicBezTo>
                  <a:cubicBezTo>
                    <a:pt x="19066" y="8739"/>
                    <a:pt x="16281" y="16775"/>
                    <a:pt x="16281" y="24274"/>
                  </a:cubicBezTo>
                </a:path>
              </a:pathLst>
            </a:custGeom>
            <a:noFill/>
            <a:ln cap="flat" cmpd="sng" w="3810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8" name="Google Shape;458;p8"/>
          <p:cNvSpPr txBox="1"/>
          <p:nvPr/>
        </p:nvSpPr>
        <p:spPr>
          <a:xfrm flipH="1">
            <a:off x="144764" y="1678738"/>
            <a:ext cx="3970796" cy="52875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chemeClr val="accent3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Traditional methods? </a:t>
            </a:r>
            <a:endParaRPr b="1" i="0" sz="2000" u="none" cap="none" strike="noStrike">
              <a:solidFill>
                <a:schemeClr val="accent3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59" name="Google Shape;459;p8"/>
          <p:cNvSpPr txBox="1"/>
          <p:nvPr/>
        </p:nvSpPr>
        <p:spPr>
          <a:xfrm flipH="1">
            <a:off x="395548" y="3097561"/>
            <a:ext cx="3970796" cy="1355704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Time consuming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46B4D9"/>
                </a:solidFill>
                <a:latin typeface="Gloria Hallelujah"/>
                <a:ea typeface="Gloria Hallelujah"/>
                <a:cs typeface="Gloria Hallelujah"/>
                <a:sym typeface="Gloria Hallelujah"/>
              </a:rPr>
              <a:t>Hard to find the equation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46B4D9"/>
              </a:solidFill>
              <a:latin typeface="Gloria Hallelujah"/>
              <a:ea typeface="Gloria Hallelujah"/>
              <a:cs typeface="Gloria Hallelujah"/>
              <a:sym typeface="Gloria Hallelujah"/>
            </a:endParaRPr>
          </a:p>
        </p:txBody>
      </p:sp>
      <p:sp>
        <p:nvSpPr>
          <p:cNvPr id="460" name="Google Shape;460;p8"/>
          <p:cNvSpPr/>
          <p:nvPr/>
        </p:nvSpPr>
        <p:spPr>
          <a:xfrm>
            <a:off x="1968500" y="2257205"/>
            <a:ext cx="558800" cy="715115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 cap="flat" cmpd="sng" w="25400">
            <a:solidFill>
              <a:srgbClr val="4A76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slow">
    <p:push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9"/>
          <p:cNvSpPr txBox="1"/>
          <p:nvPr>
            <p:ph type="title"/>
          </p:nvPr>
        </p:nvSpPr>
        <p:spPr>
          <a:xfrm>
            <a:off x="2678500" y="1935000"/>
            <a:ext cx="3788400" cy="176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/>
              <a:t>ML awesome </a:t>
            </a:r>
            <a:endParaRPr/>
          </a:p>
        </p:txBody>
      </p:sp>
    </p:spTree>
  </p:cSld>
  <p:clrMapOvr>
    <a:masterClrMapping/>
  </p:clrMapOvr>
  <p:transition spd="slow">
    <p:push/>
  </p:transition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onthly Meeting by Slidesgo">
  <a:themeElements>
    <a:clrScheme name="Simple Light">
      <a:dk1>
        <a:srgbClr val="000000"/>
      </a:dk1>
      <a:lt1>
        <a:srgbClr val="FFFFFF"/>
      </a:lt1>
      <a:dk2>
        <a:srgbClr val="0E4374"/>
      </a:dk2>
      <a:lt2>
        <a:srgbClr val="EFEFEF"/>
      </a:lt2>
      <a:accent1>
        <a:srgbClr val="66A2B9"/>
      </a:accent1>
      <a:accent2>
        <a:srgbClr val="97D5EA"/>
      </a:accent2>
      <a:accent3>
        <a:srgbClr val="3D6D7F"/>
      </a:accent3>
      <a:accent4>
        <a:srgbClr val="F3F3F3"/>
      </a:accent4>
      <a:accent5>
        <a:srgbClr val="FFFFFF"/>
      </a:accent5>
      <a:accent6>
        <a:srgbClr val="134F66"/>
      </a:accent6>
      <a:hlink>
        <a:srgbClr val="07376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Sara Ghaboura</dc:creator>
</cp:coreProperties>
</file>